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E6DCA6B-18CE-4411-937B-80AC30F7696C}">
          <p14:sldIdLst>
            <p14:sldId id="256"/>
            <p14:sldId id="257"/>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660"/>
  </p:normalViewPr>
  <p:slideViewPr>
    <p:cSldViewPr>
      <p:cViewPr varScale="1">
        <p:scale>
          <a:sx n="75" d="100"/>
          <a:sy n="75" d="100"/>
        </p:scale>
        <p:origin x="2850"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6105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52026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79"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5"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57549" y="3361944"/>
            <a:ext cx="6800215" cy="0"/>
          </a:xfrm>
          <a:custGeom>
            <a:avLst/>
            <a:gdLst/>
            <a:ahLst/>
            <a:cxnLst/>
            <a:rect l="l" t="t" r="r" b="b"/>
            <a:pathLst>
              <a:path w="6800215">
                <a:moveTo>
                  <a:pt x="0" y="0"/>
                </a:moveTo>
                <a:lnTo>
                  <a:pt x="6800093" y="0"/>
                </a:lnTo>
              </a:path>
            </a:pathLst>
          </a:custGeom>
          <a:ln w="9143">
            <a:solidFill>
              <a:srgbClr val="000000"/>
            </a:solidFill>
          </a:ln>
        </p:spPr>
        <p:txBody>
          <a:bodyPr wrap="square" lIns="0" tIns="0" rIns="0" bIns="0" rtlCol="0"/>
          <a:lstStyle/>
          <a:p>
            <a:endParaRPr/>
          </a:p>
        </p:txBody>
      </p:sp>
      <p:sp>
        <p:nvSpPr>
          <p:cNvPr id="17" name="bk object 17"/>
          <p:cNvSpPr/>
          <p:nvPr/>
        </p:nvSpPr>
        <p:spPr>
          <a:xfrm>
            <a:off x="5548883" y="1623060"/>
            <a:ext cx="1316990" cy="440690"/>
          </a:xfrm>
          <a:custGeom>
            <a:avLst/>
            <a:gdLst/>
            <a:ahLst/>
            <a:cxnLst/>
            <a:rect l="l" t="t" r="r" b="b"/>
            <a:pathLst>
              <a:path w="1316990" h="440689">
                <a:moveTo>
                  <a:pt x="0" y="440435"/>
                </a:moveTo>
                <a:lnTo>
                  <a:pt x="1316735" y="440435"/>
                </a:lnTo>
                <a:lnTo>
                  <a:pt x="1316735" y="0"/>
                </a:lnTo>
                <a:lnTo>
                  <a:pt x="0" y="0"/>
                </a:lnTo>
                <a:lnTo>
                  <a:pt x="0" y="440435"/>
                </a:lnTo>
                <a:close/>
              </a:path>
            </a:pathLst>
          </a:custGeom>
          <a:ln w="9143">
            <a:solidFill>
              <a:srgbClr val="000000"/>
            </a:solidFill>
          </a:ln>
        </p:spPr>
        <p:txBody>
          <a:bodyPr wrap="square" lIns="0" tIns="0" rIns="0" bIns="0" rtlCol="0"/>
          <a:lstStyle/>
          <a:p>
            <a:endParaRPr/>
          </a:p>
        </p:txBody>
      </p:sp>
      <p:sp>
        <p:nvSpPr>
          <p:cNvPr id="18" name="bk object 18"/>
          <p:cNvSpPr/>
          <p:nvPr/>
        </p:nvSpPr>
        <p:spPr>
          <a:xfrm>
            <a:off x="5600700" y="1629162"/>
            <a:ext cx="1190625" cy="276225"/>
          </a:xfrm>
          <a:custGeom>
            <a:avLst/>
            <a:gdLst/>
            <a:ahLst/>
            <a:cxnLst/>
            <a:rect l="l" t="t" r="r" b="b"/>
            <a:pathLst>
              <a:path w="1190625" h="276225">
                <a:moveTo>
                  <a:pt x="0" y="275837"/>
                </a:moveTo>
                <a:lnTo>
                  <a:pt x="1190237" y="275837"/>
                </a:lnTo>
                <a:lnTo>
                  <a:pt x="1190237" y="0"/>
                </a:lnTo>
                <a:lnTo>
                  <a:pt x="0" y="0"/>
                </a:lnTo>
                <a:lnTo>
                  <a:pt x="0" y="275837"/>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388620" y="402335"/>
            <a:ext cx="6995159" cy="16093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59"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7"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5495446" y="1575917"/>
            <a:ext cx="1482346" cy="5118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object 2"/>
          <p:cNvSpPr txBox="1"/>
          <p:nvPr/>
        </p:nvSpPr>
        <p:spPr>
          <a:xfrm>
            <a:off x="2328163" y="4547280"/>
            <a:ext cx="3322954" cy="568325"/>
          </a:xfrm>
          <a:prstGeom prst="rect">
            <a:avLst/>
          </a:prstGeom>
        </p:spPr>
        <p:txBody>
          <a:bodyPr vert="horz" wrap="square" lIns="0" tIns="0" rIns="0" bIns="0" rtlCol="0">
            <a:spAutoFit/>
          </a:bodyPr>
          <a:lstStyle/>
          <a:p>
            <a:pPr marL="12700">
              <a:lnSpc>
                <a:spcPct val="100000"/>
              </a:lnSpc>
            </a:pPr>
            <a:r>
              <a:rPr sz="1100" b="1" spc="-5" dirty="0">
                <a:latin typeface="Times New Roman"/>
                <a:cs typeface="Times New Roman"/>
              </a:rPr>
              <a:t>A</a:t>
            </a:r>
            <a:r>
              <a:rPr sz="1100" b="1" dirty="0">
                <a:latin typeface="Times New Roman"/>
                <a:cs typeface="Times New Roman"/>
              </a:rPr>
              <a:t>cco</a:t>
            </a:r>
            <a:r>
              <a:rPr sz="1100" b="1" spc="-5" dirty="0">
                <a:latin typeface="Times New Roman"/>
                <a:cs typeface="Times New Roman"/>
              </a:rPr>
              <a:t>un</a:t>
            </a:r>
            <a:r>
              <a:rPr sz="1100" b="1" dirty="0">
                <a:latin typeface="Times New Roman"/>
                <a:cs typeface="Times New Roman"/>
              </a:rPr>
              <a:t>t</a:t>
            </a:r>
            <a:r>
              <a:rPr sz="1100" b="1" spc="5" dirty="0">
                <a:latin typeface="Times New Roman"/>
                <a:cs typeface="Times New Roman"/>
              </a:rPr>
              <a:t> </a:t>
            </a:r>
            <a:r>
              <a:rPr sz="1100" b="1" spc="-5" dirty="0">
                <a:latin typeface="Times New Roman"/>
                <a:cs typeface="Times New Roman"/>
              </a:rPr>
              <a:t>D</a:t>
            </a:r>
            <a:r>
              <a:rPr sz="1100" b="1" dirty="0">
                <a:latin typeface="Times New Roman"/>
                <a:cs typeface="Times New Roman"/>
              </a:rPr>
              <a:t>eta</a:t>
            </a:r>
            <a:r>
              <a:rPr sz="1100" b="1" spc="5" dirty="0">
                <a:latin typeface="Times New Roman"/>
                <a:cs typeface="Times New Roman"/>
              </a:rPr>
              <a:t>il</a:t>
            </a:r>
            <a:r>
              <a:rPr sz="1100" b="1" dirty="0">
                <a:latin typeface="Times New Roman"/>
                <a:cs typeface="Times New Roman"/>
              </a:rPr>
              <a:t>s </a:t>
            </a:r>
            <a:r>
              <a:rPr sz="1100" b="1" spc="5" dirty="0">
                <a:latin typeface="Times New Roman"/>
                <a:cs typeface="Times New Roman"/>
              </a:rPr>
              <a:t>F</a:t>
            </a:r>
            <a:r>
              <a:rPr sz="1100" b="1" spc="-25" dirty="0">
                <a:latin typeface="Times New Roman"/>
                <a:cs typeface="Times New Roman"/>
              </a:rPr>
              <a:t>r</a:t>
            </a:r>
            <a:r>
              <a:rPr sz="1100" b="1" dirty="0">
                <a:latin typeface="Times New Roman"/>
                <a:cs typeface="Times New Roman"/>
              </a:rPr>
              <a:t>om:</a:t>
            </a:r>
            <a:r>
              <a:rPr sz="1100" b="1" spc="25" dirty="0">
                <a:latin typeface="Times New Roman"/>
                <a:cs typeface="Times New Roman"/>
              </a:rPr>
              <a:t> </a:t>
            </a:r>
            <a:r>
              <a:rPr sz="1100" b="1" dirty="0">
                <a:latin typeface="Times New Roman"/>
                <a:cs typeface="Times New Roman"/>
              </a:rPr>
              <a:t>15-J</a:t>
            </a:r>
            <a:r>
              <a:rPr sz="1100" b="1" spc="-5" dirty="0">
                <a:latin typeface="Times New Roman"/>
                <a:cs typeface="Times New Roman"/>
              </a:rPr>
              <a:t>un</a:t>
            </a:r>
            <a:r>
              <a:rPr sz="1100" b="1" dirty="0">
                <a:latin typeface="Times New Roman"/>
                <a:cs typeface="Times New Roman"/>
              </a:rPr>
              <a:t>-2020</a:t>
            </a:r>
            <a:endParaRPr sz="1100" dirty="0">
              <a:latin typeface="Times New Roman"/>
              <a:cs typeface="Times New Roman"/>
            </a:endParaRPr>
          </a:p>
          <a:p>
            <a:pPr marL="1701164">
              <a:lnSpc>
                <a:spcPct val="100000"/>
              </a:lnSpc>
              <a:spcBef>
                <a:spcPts val="229"/>
              </a:spcBef>
              <a:tabLst>
                <a:tab pos="2357755" algn="l"/>
              </a:tabLst>
            </a:pPr>
            <a:r>
              <a:rPr sz="1000" b="1" spc="-10" dirty="0">
                <a:latin typeface="Times New Roman"/>
                <a:cs typeface="Times New Roman"/>
              </a:rPr>
              <a:t>F</a:t>
            </a:r>
            <a:r>
              <a:rPr sz="1000" b="1" spc="-20" dirty="0">
                <a:latin typeface="Times New Roman"/>
                <a:cs typeface="Times New Roman"/>
              </a:rPr>
              <a:t>r</a:t>
            </a:r>
            <a:r>
              <a:rPr sz="1000" b="1" dirty="0">
                <a:latin typeface="Times New Roman"/>
                <a:cs typeface="Times New Roman"/>
              </a:rPr>
              <a:t>o</a:t>
            </a:r>
            <a:r>
              <a:rPr sz="1000" b="1" spc="-10" dirty="0">
                <a:latin typeface="Times New Roman"/>
                <a:cs typeface="Times New Roman"/>
              </a:rPr>
              <a:t>m</a:t>
            </a:r>
            <a:r>
              <a:rPr sz="1000" b="1" dirty="0">
                <a:latin typeface="Times New Roman"/>
                <a:cs typeface="Times New Roman"/>
              </a:rPr>
              <a:t>	</a:t>
            </a:r>
            <a:r>
              <a:rPr sz="1000" b="1" spc="-114" dirty="0">
                <a:latin typeface="Times New Roman"/>
                <a:cs typeface="Times New Roman"/>
              </a:rPr>
              <a:t>T</a:t>
            </a:r>
            <a:r>
              <a:rPr sz="1000" b="1" spc="-5" dirty="0">
                <a:latin typeface="Times New Roman"/>
                <a:cs typeface="Times New Roman"/>
              </a:rPr>
              <a:t>o</a:t>
            </a:r>
            <a:endParaRPr sz="1000" dirty="0">
              <a:latin typeface="Times New Roman"/>
              <a:cs typeface="Times New Roman"/>
            </a:endParaRPr>
          </a:p>
          <a:p>
            <a:pPr marL="1246505">
              <a:lnSpc>
                <a:spcPct val="100000"/>
              </a:lnSpc>
              <a:spcBef>
                <a:spcPts val="540"/>
              </a:spcBef>
            </a:pPr>
            <a:r>
              <a:rPr sz="1000" b="1" spc="-5" dirty="0">
                <a:latin typeface="Times New Roman"/>
                <a:cs typeface="Times New Roman"/>
              </a:rPr>
              <a:t>Ba</a:t>
            </a:r>
            <a:r>
              <a:rPr sz="1000" b="1" spc="-10" dirty="0">
                <a:latin typeface="Times New Roman"/>
                <a:cs typeface="Times New Roman"/>
              </a:rPr>
              <a:t>l</a:t>
            </a:r>
            <a:r>
              <a:rPr sz="1000" b="1" dirty="0">
                <a:latin typeface="Times New Roman"/>
                <a:cs typeface="Times New Roman"/>
              </a:rPr>
              <a:t>a</a:t>
            </a:r>
            <a:r>
              <a:rPr sz="1000" b="1" spc="-15" dirty="0">
                <a:latin typeface="Times New Roman"/>
                <a:cs typeface="Times New Roman"/>
              </a:rPr>
              <a:t>n</a:t>
            </a:r>
            <a:r>
              <a:rPr sz="1000" b="1" spc="-5" dirty="0">
                <a:latin typeface="Times New Roman"/>
                <a:cs typeface="Times New Roman"/>
              </a:rPr>
              <a:t>ce</a:t>
            </a:r>
            <a:r>
              <a:rPr sz="1000" b="1" dirty="0">
                <a:latin typeface="Times New Roman"/>
                <a:cs typeface="Times New Roman"/>
              </a:rPr>
              <a:t> </a:t>
            </a:r>
            <a:r>
              <a:rPr sz="1000" b="1" spc="-10" dirty="0">
                <a:latin typeface="Times New Roman"/>
                <a:cs typeface="Times New Roman"/>
              </a:rPr>
              <a:t>F</a:t>
            </a:r>
            <a:r>
              <a:rPr sz="1000" b="1" dirty="0">
                <a:latin typeface="Times New Roman"/>
                <a:cs typeface="Times New Roman"/>
              </a:rPr>
              <a:t>o</a:t>
            </a:r>
            <a:r>
              <a:rPr sz="1000" b="1" spc="-5" dirty="0">
                <a:latin typeface="Times New Roman"/>
                <a:cs typeface="Times New Roman"/>
              </a:rPr>
              <a:t>r</a:t>
            </a:r>
            <a:r>
              <a:rPr sz="1000" b="1" dirty="0">
                <a:latin typeface="Times New Roman"/>
                <a:cs typeface="Times New Roman"/>
              </a:rPr>
              <a:t>wa</a:t>
            </a:r>
            <a:r>
              <a:rPr sz="1000" b="1" spc="-5" dirty="0">
                <a:latin typeface="Times New Roman"/>
                <a:cs typeface="Times New Roman"/>
              </a:rPr>
              <a:t>rd</a:t>
            </a:r>
            <a:r>
              <a:rPr sz="1000" b="1" spc="-60" dirty="0">
                <a:latin typeface="Times New Roman"/>
                <a:cs typeface="Times New Roman"/>
              </a:rPr>
              <a:t> </a:t>
            </a:r>
            <a:r>
              <a:rPr sz="1000" b="1" spc="-10" dirty="0">
                <a:latin typeface="Times New Roman"/>
                <a:cs typeface="Times New Roman"/>
              </a:rPr>
              <a:t>As</a:t>
            </a:r>
            <a:r>
              <a:rPr sz="1000" b="1" spc="-5" dirty="0">
                <a:latin typeface="Times New Roman"/>
                <a:cs typeface="Times New Roman"/>
              </a:rPr>
              <a:t> Of</a:t>
            </a:r>
            <a:r>
              <a:rPr sz="1000" b="1" spc="5" dirty="0">
                <a:latin typeface="Times New Roman"/>
                <a:cs typeface="Times New Roman"/>
              </a:rPr>
              <a:t> </a:t>
            </a:r>
            <a:r>
              <a:rPr sz="1000" b="1" spc="-5" dirty="0">
                <a:latin typeface="Times New Roman"/>
                <a:cs typeface="Times New Roman"/>
              </a:rPr>
              <a:t>:</a:t>
            </a:r>
            <a:r>
              <a:rPr sz="1000" b="1" spc="5" dirty="0">
                <a:latin typeface="Times New Roman"/>
                <a:cs typeface="Times New Roman"/>
              </a:rPr>
              <a:t> </a:t>
            </a:r>
            <a:r>
              <a:rPr sz="1000" b="1" dirty="0">
                <a:latin typeface="Times New Roman"/>
                <a:cs typeface="Times New Roman"/>
              </a:rPr>
              <a:t>15</a:t>
            </a:r>
            <a:r>
              <a:rPr sz="1000" b="1" spc="-5" dirty="0">
                <a:latin typeface="Times New Roman"/>
                <a:cs typeface="Times New Roman"/>
              </a:rPr>
              <a:t>-</a:t>
            </a:r>
            <a:r>
              <a:rPr sz="1000" b="1" dirty="0">
                <a:latin typeface="Times New Roman"/>
                <a:cs typeface="Times New Roman"/>
              </a:rPr>
              <a:t>J</a:t>
            </a:r>
            <a:r>
              <a:rPr sz="1000" b="1" spc="-15" dirty="0">
                <a:latin typeface="Times New Roman"/>
                <a:cs typeface="Times New Roman"/>
              </a:rPr>
              <a:t>un</a:t>
            </a:r>
            <a:r>
              <a:rPr sz="1000" b="1" spc="-5" dirty="0">
                <a:latin typeface="Times New Roman"/>
                <a:cs typeface="Times New Roman"/>
              </a:rPr>
              <a:t>-</a:t>
            </a:r>
            <a:r>
              <a:rPr sz="1000" b="1" dirty="0">
                <a:latin typeface="Times New Roman"/>
                <a:cs typeface="Times New Roman"/>
              </a:rPr>
              <a:t>202</a:t>
            </a:r>
            <a:r>
              <a:rPr sz="1000" b="1" spc="-5" dirty="0">
                <a:latin typeface="Times New Roman"/>
                <a:cs typeface="Times New Roman"/>
              </a:rPr>
              <a:t>0</a:t>
            </a:r>
            <a:endParaRPr sz="1000" dirty="0">
              <a:latin typeface="Times New Roman"/>
              <a:cs typeface="Times New Roman"/>
            </a:endParaRPr>
          </a:p>
        </p:txBody>
      </p:sp>
      <p:sp>
        <p:nvSpPr>
          <p:cNvPr id="3" name="object 3"/>
          <p:cNvSpPr txBox="1"/>
          <p:nvPr/>
        </p:nvSpPr>
        <p:spPr>
          <a:xfrm>
            <a:off x="244849" y="4157613"/>
            <a:ext cx="2219960" cy="307777"/>
          </a:xfrm>
          <a:prstGeom prst="rect">
            <a:avLst/>
          </a:prstGeom>
        </p:spPr>
        <p:txBody>
          <a:bodyPr vert="horz" wrap="square" lIns="0" tIns="0" rIns="0" bIns="0" rtlCol="0">
            <a:spAutoFit/>
          </a:bodyPr>
          <a:lstStyle/>
          <a:p>
            <a:pPr marL="12700">
              <a:lnSpc>
                <a:spcPts val="1255"/>
              </a:lnSpc>
            </a:pPr>
            <a:r>
              <a:rPr sz="1100" spc="-5" dirty="0">
                <a:latin typeface="Times New Roman"/>
                <a:cs typeface="Times New Roman"/>
              </a:rPr>
              <a:t>A</a:t>
            </a:r>
            <a:r>
              <a:rPr sz="1100" dirty="0">
                <a:latin typeface="Times New Roman"/>
                <a:cs typeface="Times New Roman"/>
              </a:rPr>
              <a:t>ccount</a:t>
            </a:r>
            <a:r>
              <a:rPr sz="1100" spc="5" dirty="0">
                <a:latin typeface="Times New Roman"/>
                <a:cs typeface="Times New Roman"/>
              </a:rPr>
              <a:t> </a:t>
            </a:r>
            <a:r>
              <a:rPr sz="1100" dirty="0">
                <a:latin typeface="Times New Roman"/>
                <a:cs typeface="Times New Roman"/>
              </a:rPr>
              <a:t>#: </a:t>
            </a:r>
            <a:r>
              <a:rPr sz="1100" spc="-114" dirty="0">
                <a:latin typeface="Times New Roman"/>
                <a:cs typeface="Times New Roman"/>
              </a:rPr>
              <a:t> </a:t>
            </a:r>
            <a:r>
              <a:rPr sz="1100" dirty="0">
                <a:latin typeface="Times New Roman"/>
                <a:cs typeface="Times New Roman"/>
              </a:rPr>
              <a:t>125 012170 001</a:t>
            </a:r>
          </a:p>
          <a:p>
            <a:pPr marL="12700">
              <a:lnSpc>
                <a:spcPts val="1135"/>
              </a:lnSpc>
            </a:pPr>
            <a:r>
              <a:rPr sz="1000" spc="-15" dirty="0">
                <a:latin typeface="Times New Roman"/>
                <a:cs typeface="Times New Roman"/>
              </a:rPr>
              <a:t>S</a:t>
            </a:r>
            <a:r>
              <a:rPr sz="1000" spc="-5" dirty="0">
                <a:latin typeface="Times New Roman"/>
                <a:cs typeface="Times New Roman"/>
              </a:rPr>
              <a:t>er</a:t>
            </a:r>
            <a:r>
              <a:rPr sz="1000" spc="-15" dirty="0">
                <a:latin typeface="Times New Roman"/>
                <a:cs typeface="Times New Roman"/>
              </a:rPr>
              <a:t>v</a:t>
            </a:r>
            <a:r>
              <a:rPr sz="1000" spc="-10" dirty="0">
                <a:latin typeface="Times New Roman"/>
                <a:cs typeface="Times New Roman"/>
              </a:rPr>
              <a:t>i</a:t>
            </a:r>
            <a:r>
              <a:rPr sz="1000" spc="-5" dirty="0">
                <a:latin typeface="Times New Roman"/>
                <a:cs typeface="Times New Roman"/>
              </a:rPr>
              <a:t>ce</a:t>
            </a:r>
            <a:r>
              <a:rPr sz="1000" spc="-60" dirty="0">
                <a:latin typeface="Times New Roman"/>
                <a:cs typeface="Times New Roman"/>
              </a:rPr>
              <a:t> </a:t>
            </a:r>
            <a:r>
              <a:rPr sz="1000" spc="-25" dirty="0">
                <a:latin typeface="Times New Roman"/>
                <a:cs typeface="Times New Roman"/>
              </a:rPr>
              <a:t>A</a:t>
            </a:r>
            <a:r>
              <a:rPr sz="1000" dirty="0">
                <a:latin typeface="Times New Roman"/>
                <a:cs typeface="Times New Roman"/>
              </a:rPr>
              <a:t>dd</a:t>
            </a:r>
            <a:r>
              <a:rPr sz="1000" spc="-5" dirty="0">
                <a:latin typeface="Times New Roman"/>
                <a:cs typeface="Times New Roman"/>
              </a:rPr>
              <a:t>re</a:t>
            </a:r>
            <a:r>
              <a:rPr sz="1000" spc="-10" dirty="0">
                <a:latin typeface="Times New Roman"/>
                <a:cs typeface="Times New Roman"/>
              </a:rPr>
              <a:t>ss</a:t>
            </a:r>
            <a:r>
              <a:rPr sz="1000" spc="-5" dirty="0">
                <a:latin typeface="Times New Roman"/>
                <a:cs typeface="Times New Roman"/>
              </a:rPr>
              <a:t>:</a:t>
            </a:r>
            <a:r>
              <a:rPr sz="1000" dirty="0">
                <a:latin typeface="Times New Roman"/>
                <a:cs typeface="Times New Roman"/>
              </a:rPr>
              <a:t> </a:t>
            </a:r>
            <a:r>
              <a:rPr lang="en-CA" sz="1000" dirty="0" smtClean="0">
                <a:latin typeface="Times New Roman"/>
                <a:cs typeface="Times New Roman"/>
              </a:rPr>
              <a:t>26557 Civic Centre Road</a:t>
            </a:r>
            <a:endParaRPr sz="1000" dirty="0">
              <a:latin typeface="Times New Roman"/>
              <a:cs typeface="Times New Roman"/>
            </a:endParaRPr>
          </a:p>
        </p:txBody>
      </p:sp>
      <p:sp>
        <p:nvSpPr>
          <p:cNvPr id="4" name="object 4"/>
          <p:cNvSpPr txBox="1"/>
          <p:nvPr/>
        </p:nvSpPr>
        <p:spPr>
          <a:xfrm>
            <a:off x="5766305" y="4753954"/>
            <a:ext cx="257175" cy="127635"/>
          </a:xfrm>
          <a:prstGeom prst="rect">
            <a:avLst/>
          </a:prstGeom>
        </p:spPr>
        <p:txBody>
          <a:bodyPr vert="horz" wrap="square" lIns="0" tIns="0" rIns="0" bIns="0" rtlCol="0">
            <a:spAutoFit/>
          </a:bodyPr>
          <a:lstStyle/>
          <a:p>
            <a:pPr marL="12700">
              <a:lnSpc>
                <a:spcPct val="100000"/>
              </a:lnSpc>
            </a:pPr>
            <a:r>
              <a:rPr sz="800" b="1" spc="-5" dirty="0">
                <a:latin typeface="Times New Roman"/>
                <a:cs typeface="Times New Roman"/>
              </a:rPr>
              <a:t>Un</a:t>
            </a:r>
            <a:r>
              <a:rPr sz="800" b="1" dirty="0">
                <a:latin typeface="Times New Roman"/>
                <a:cs typeface="Times New Roman"/>
              </a:rPr>
              <a:t>i</a:t>
            </a:r>
            <a:r>
              <a:rPr sz="800" b="1" spc="-5" dirty="0">
                <a:latin typeface="Times New Roman"/>
                <a:cs typeface="Times New Roman"/>
              </a:rPr>
              <a:t>t</a:t>
            </a:r>
            <a:r>
              <a:rPr sz="800" b="1" dirty="0">
                <a:latin typeface="Times New Roman"/>
                <a:cs typeface="Times New Roman"/>
              </a:rPr>
              <a:t>s</a:t>
            </a:r>
            <a:endParaRPr sz="800">
              <a:latin typeface="Times New Roman"/>
              <a:cs typeface="Times New Roman"/>
            </a:endParaRPr>
          </a:p>
        </p:txBody>
      </p:sp>
      <p:sp>
        <p:nvSpPr>
          <p:cNvPr id="5" name="object 5"/>
          <p:cNvSpPr txBox="1"/>
          <p:nvPr/>
        </p:nvSpPr>
        <p:spPr>
          <a:xfrm>
            <a:off x="5696201" y="2197292"/>
            <a:ext cx="998855" cy="127635"/>
          </a:xfrm>
          <a:prstGeom prst="rect">
            <a:avLst/>
          </a:prstGeom>
        </p:spPr>
        <p:txBody>
          <a:bodyPr vert="horz" wrap="square" lIns="0" tIns="0" rIns="0" bIns="0" rtlCol="0">
            <a:spAutoFit/>
          </a:bodyPr>
          <a:lstStyle/>
          <a:p>
            <a:pPr marL="12700">
              <a:lnSpc>
                <a:spcPct val="100000"/>
              </a:lnSpc>
            </a:pPr>
            <a:r>
              <a:rPr sz="800" dirty="0" smtClean="0">
                <a:latin typeface="Times New Roman"/>
                <a:cs typeface="Times New Roman"/>
              </a:rPr>
              <a:t>E</a:t>
            </a:r>
            <a:r>
              <a:rPr sz="800" spc="5" dirty="0" smtClean="0">
                <a:latin typeface="Times New Roman"/>
                <a:cs typeface="Times New Roman"/>
              </a:rPr>
              <a:t>n</a:t>
            </a:r>
            <a:r>
              <a:rPr sz="800" dirty="0" smtClean="0">
                <a:latin typeface="Times New Roman"/>
                <a:cs typeface="Times New Roman"/>
              </a:rPr>
              <a:t>t</a:t>
            </a:r>
            <a:r>
              <a:rPr sz="800" spc="-10" dirty="0" smtClean="0">
                <a:latin typeface="Times New Roman"/>
                <a:cs typeface="Times New Roman"/>
              </a:rPr>
              <a:t>e</a:t>
            </a:r>
            <a:r>
              <a:rPr sz="800" dirty="0" smtClean="0">
                <a:latin typeface="Times New Roman"/>
                <a:cs typeface="Times New Roman"/>
              </a:rPr>
              <a:t>r</a:t>
            </a:r>
            <a:r>
              <a:rPr sz="800" spc="-50" dirty="0" smtClean="0">
                <a:latin typeface="Times New Roman"/>
                <a:cs typeface="Times New Roman"/>
              </a:rPr>
              <a:t> </a:t>
            </a:r>
            <a:r>
              <a:rPr sz="800" spc="-20" dirty="0">
                <a:latin typeface="Times New Roman"/>
                <a:cs typeface="Times New Roman"/>
              </a:rPr>
              <a:t>A</a:t>
            </a:r>
            <a:r>
              <a:rPr sz="800" spc="-5" dirty="0">
                <a:latin typeface="Times New Roman"/>
                <a:cs typeface="Times New Roman"/>
              </a:rPr>
              <a:t>m</a:t>
            </a:r>
            <a:r>
              <a:rPr sz="800" spc="-10" dirty="0">
                <a:latin typeface="Times New Roman"/>
                <a:cs typeface="Times New Roman"/>
              </a:rPr>
              <a:t>o</a:t>
            </a:r>
            <a:r>
              <a:rPr sz="800" spc="5" dirty="0">
                <a:latin typeface="Times New Roman"/>
                <a:cs typeface="Times New Roman"/>
              </a:rPr>
              <a:t>un</a:t>
            </a:r>
            <a:r>
              <a:rPr sz="800" dirty="0">
                <a:latin typeface="Times New Roman"/>
                <a:cs typeface="Times New Roman"/>
              </a:rPr>
              <a:t>t</a:t>
            </a:r>
            <a:r>
              <a:rPr sz="800" spc="5" dirty="0">
                <a:latin typeface="Times New Roman"/>
                <a:cs typeface="Times New Roman"/>
              </a:rPr>
              <a:t> </a:t>
            </a:r>
            <a:r>
              <a:rPr sz="800" dirty="0">
                <a:latin typeface="Times New Roman"/>
                <a:cs typeface="Times New Roman"/>
              </a:rPr>
              <a:t>E</a:t>
            </a:r>
            <a:r>
              <a:rPr sz="800" spc="5" dirty="0">
                <a:latin typeface="Times New Roman"/>
                <a:cs typeface="Times New Roman"/>
              </a:rPr>
              <a:t>n</a:t>
            </a:r>
            <a:r>
              <a:rPr sz="800" dirty="0">
                <a:latin typeface="Times New Roman"/>
                <a:cs typeface="Times New Roman"/>
              </a:rPr>
              <a:t>c</a:t>
            </a:r>
            <a:r>
              <a:rPr sz="800" spc="-10" dirty="0">
                <a:latin typeface="Times New Roman"/>
                <a:cs typeface="Times New Roman"/>
              </a:rPr>
              <a:t>lo</a:t>
            </a:r>
            <a:r>
              <a:rPr sz="800" spc="-5" dirty="0">
                <a:latin typeface="Times New Roman"/>
                <a:cs typeface="Times New Roman"/>
              </a:rPr>
              <a:t>s</a:t>
            </a:r>
            <a:r>
              <a:rPr sz="800" spc="-10" dirty="0">
                <a:latin typeface="Times New Roman"/>
                <a:cs typeface="Times New Roman"/>
              </a:rPr>
              <a:t>e</a:t>
            </a:r>
            <a:r>
              <a:rPr sz="800" dirty="0">
                <a:latin typeface="Times New Roman"/>
                <a:cs typeface="Times New Roman"/>
              </a:rPr>
              <a:t>d</a:t>
            </a:r>
          </a:p>
        </p:txBody>
      </p:sp>
      <p:sp>
        <p:nvSpPr>
          <p:cNvPr id="6" name="object 6"/>
          <p:cNvSpPr txBox="1"/>
          <p:nvPr/>
        </p:nvSpPr>
        <p:spPr>
          <a:xfrm>
            <a:off x="4339842" y="3979281"/>
            <a:ext cx="1600835" cy="127635"/>
          </a:xfrm>
          <a:prstGeom prst="rect">
            <a:avLst/>
          </a:prstGeom>
        </p:spPr>
        <p:txBody>
          <a:bodyPr vert="horz" wrap="square" lIns="0" tIns="0" rIns="0" bIns="0" rtlCol="0">
            <a:spAutoFit/>
          </a:bodyPr>
          <a:lstStyle/>
          <a:p>
            <a:pPr marL="12700">
              <a:lnSpc>
                <a:spcPct val="100000"/>
              </a:lnSpc>
            </a:pPr>
            <a:r>
              <a:rPr sz="800" spc="-5" dirty="0">
                <a:latin typeface="Times New Roman"/>
                <a:cs typeface="Times New Roman"/>
              </a:rPr>
              <a:t>P</a:t>
            </a:r>
            <a:r>
              <a:rPr sz="800" dirty="0">
                <a:latin typeface="Times New Roman"/>
                <a:cs typeface="Times New Roman"/>
              </a:rPr>
              <a:t>a</a:t>
            </a:r>
            <a:r>
              <a:rPr sz="800" spc="-20" dirty="0">
                <a:latin typeface="Times New Roman"/>
                <a:cs typeface="Times New Roman"/>
              </a:rPr>
              <a:t>y</a:t>
            </a:r>
            <a:r>
              <a:rPr sz="800" dirty="0">
                <a:latin typeface="Times New Roman"/>
                <a:cs typeface="Times New Roman"/>
              </a:rPr>
              <a:t>a</a:t>
            </a:r>
            <a:r>
              <a:rPr sz="800" spc="5" dirty="0">
                <a:latin typeface="Times New Roman"/>
                <a:cs typeface="Times New Roman"/>
              </a:rPr>
              <a:t>b</a:t>
            </a:r>
            <a:r>
              <a:rPr sz="800" spc="-10" dirty="0">
                <a:latin typeface="Times New Roman"/>
                <a:cs typeface="Times New Roman"/>
              </a:rPr>
              <a:t>l</a:t>
            </a:r>
            <a:r>
              <a:rPr sz="800" dirty="0">
                <a:latin typeface="Times New Roman"/>
                <a:cs typeface="Times New Roman"/>
              </a:rPr>
              <a:t>e</a:t>
            </a:r>
            <a:r>
              <a:rPr sz="800" spc="-5" dirty="0">
                <a:latin typeface="Times New Roman"/>
                <a:cs typeface="Times New Roman"/>
              </a:rPr>
              <a:t> </a:t>
            </a:r>
            <a:r>
              <a:rPr sz="800" dirty="0">
                <a:latin typeface="Times New Roman"/>
                <a:cs typeface="Times New Roman"/>
              </a:rPr>
              <a:t>at</a:t>
            </a:r>
            <a:r>
              <a:rPr sz="800" spc="5" dirty="0">
                <a:latin typeface="Times New Roman"/>
                <a:cs typeface="Times New Roman"/>
              </a:rPr>
              <a:t> M</a:t>
            </a:r>
            <a:r>
              <a:rPr sz="800" spc="-10" dirty="0">
                <a:latin typeface="Times New Roman"/>
                <a:cs typeface="Times New Roman"/>
              </a:rPr>
              <a:t>o</a:t>
            </a:r>
            <a:r>
              <a:rPr sz="800" spc="-5" dirty="0">
                <a:latin typeface="Times New Roman"/>
                <a:cs typeface="Times New Roman"/>
              </a:rPr>
              <a:t>s</a:t>
            </a:r>
            <a:r>
              <a:rPr sz="800" dirty="0">
                <a:latin typeface="Times New Roman"/>
                <a:cs typeface="Times New Roman"/>
              </a:rPr>
              <a:t>t</a:t>
            </a:r>
            <a:r>
              <a:rPr sz="800" spc="5" dirty="0">
                <a:latin typeface="Times New Roman"/>
                <a:cs typeface="Times New Roman"/>
              </a:rPr>
              <a:t> </a:t>
            </a:r>
            <a:r>
              <a:rPr sz="800" spc="-15" dirty="0">
                <a:latin typeface="Times New Roman"/>
                <a:cs typeface="Times New Roman"/>
              </a:rPr>
              <a:t>F</a:t>
            </a:r>
            <a:r>
              <a:rPr sz="800" dirty="0">
                <a:latin typeface="Times New Roman"/>
                <a:cs typeface="Times New Roman"/>
              </a:rPr>
              <a:t>i</a:t>
            </a:r>
            <a:r>
              <a:rPr sz="800" spc="5" dirty="0">
                <a:latin typeface="Times New Roman"/>
                <a:cs typeface="Times New Roman"/>
              </a:rPr>
              <a:t>n</a:t>
            </a:r>
            <a:r>
              <a:rPr sz="800" dirty="0">
                <a:latin typeface="Times New Roman"/>
                <a:cs typeface="Times New Roman"/>
              </a:rPr>
              <a:t>a</a:t>
            </a:r>
            <a:r>
              <a:rPr sz="800" spc="5" dirty="0">
                <a:latin typeface="Times New Roman"/>
                <a:cs typeface="Times New Roman"/>
              </a:rPr>
              <a:t>n</a:t>
            </a:r>
            <a:r>
              <a:rPr sz="800" dirty="0">
                <a:latin typeface="Times New Roman"/>
                <a:cs typeface="Times New Roman"/>
              </a:rPr>
              <a:t>cial</a:t>
            </a:r>
            <a:r>
              <a:rPr sz="800" spc="-5" dirty="0">
                <a:latin typeface="Times New Roman"/>
                <a:cs typeface="Times New Roman"/>
              </a:rPr>
              <a:t> </a:t>
            </a:r>
            <a:r>
              <a:rPr sz="800" spc="-30" dirty="0">
                <a:latin typeface="Times New Roman"/>
                <a:cs typeface="Times New Roman"/>
              </a:rPr>
              <a:t>I</a:t>
            </a:r>
            <a:r>
              <a:rPr sz="800" spc="5" dirty="0">
                <a:latin typeface="Times New Roman"/>
                <a:cs typeface="Times New Roman"/>
              </a:rPr>
              <a:t>n</a:t>
            </a:r>
            <a:r>
              <a:rPr sz="800" spc="-5" dirty="0">
                <a:latin typeface="Times New Roman"/>
                <a:cs typeface="Times New Roman"/>
              </a:rPr>
              <a:t>s</a:t>
            </a:r>
            <a:r>
              <a:rPr sz="800" dirty="0">
                <a:latin typeface="Times New Roman"/>
                <a:cs typeface="Times New Roman"/>
              </a:rPr>
              <a:t>tit</a:t>
            </a:r>
            <a:r>
              <a:rPr sz="800" spc="5" dirty="0">
                <a:latin typeface="Times New Roman"/>
                <a:cs typeface="Times New Roman"/>
              </a:rPr>
              <a:t>u</a:t>
            </a:r>
            <a:r>
              <a:rPr sz="800" dirty="0">
                <a:latin typeface="Times New Roman"/>
                <a:cs typeface="Times New Roman"/>
              </a:rPr>
              <a:t>ti</a:t>
            </a:r>
            <a:r>
              <a:rPr sz="800" spc="-10" dirty="0">
                <a:latin typeface="Times New Roman"/>
                <a:cs typeface="Times New Roman"/>
              </a:rPr>
              <a:t>o</a:t>
            </a:r>
            <a:r>
              <a:rPr sz="800" spc="5" dirty="0">
                <a:latin typeface="Times New Roman"/>
                <a:cs typeface="Times New Roman"/>
              </a:rPr>
              <a:t>n</a:t>
            </a:r>
            <a:r>
              <a:rPr sz="800" spc="-5" dirty="0">
                <a:latin typeface="Times New Roman"/>
                <a:cs typeface="Times New Roman"/>
              </a:rPr>
              <a:t>s</a:t>
            </a:r>
            <a:r>
              <a:rPr sz="800" dirty="0">
                <a:latin typeface="Times New Roman"/>
                <a:cs typeface="Times New Roman"/>
              </a:rPr>
              <a:t>.</a:t>
            </a:r>
            <a:endParaRPr sz="800">
              <a:latin typeface="Times New Roman"/>
              <a:cs typeface="Times New Roman"/>
            </a:endParaRPr>
          </a:p>
        </p:txBody>
      </p:sp>
      <p:sp>
        <p:nvSpPr>
          <p:cNvPr id="7" name="object 7"/>
          <p:cNvSpPr/>
          <p:nvPr/>
        </p:nvSpPr>
        <p:spPr>
          <a:xfrm>
            <a:off x="1694688" y="780294"/>
            <a:ext cx="4478020" cy="143510"/>
          </a:xfrm>
          <a:custGeom>
            <a:avLst/>
            <a:gdLst/>
            <a:ahLst/>
            <a:cxnLst/>
            <a:rect l="l" t="t" r="r" b="b"/>
            <a:pathLst>
              <a:path w="4478020" h="143509">
                <a:moveTo>
                  <a:pt x="0" y="143250"/>
                </a:moveTo>
                <a:lnTo>
                  <a:pt x="4477511" y="143250"/>
                </a:lnTo>
                <a:lnTo>
                  <a:pt x="4477511" y="0"/>
                </a:lnTo>
                <a:lnTo>
                  <a:pt x="0" y="0"/>
                </a:lnTo>
                <a:lnTo>
                  <a:pt x="0" y="143250"/>
                </a:lnTo>
                <a:close/>
              </a:path>
            </a:pathLst>
          </a:custGeom>
          <a:solidFill>
            <a:srgbClr val="FFFFFF"/>
          </a:solidFill>
        </p:spPr>
        <p:txBody>
          <a:bodyPr wrap="square" lIns="0" tIns="0" rIns="0" bIns="0" rtlCol="0"/>
          <a:lstStyle/>
          <a:p>
            <a:endParaRPr/>
          </a:p>
        </p:txBody>
      </p:sp>
      <p:sp>
        <p:nvSpPr>
          <p:cNvPr id="8" name="object 8"/>
          <p:cNvSpPr/>
          <p:nvPr/>
        </p:nvSpPr>
        <p:spPr>
          <a:xfrm>
            <a:off x="257549" y="1237488"/>
            <a:ext cx="6800215" cy="0"/>
          </a:xfrm>
          <a:custGeom>
            <a:avLst/>
            <a:gdLst/>
            <a:ahLst/>
            <a:cxnLst/>
            <a:rect l="l" t="t" r="r" b="b"/>
            <a:pathLst>
              <a:path w="6800215">
                <a:moveTo>
                  <a:pt x="0" y="0"/>
                </a:moveTo>
                <a:lnTo>
                  <a:pt x="6800093" y="0"/>
                </a:lnTo>
              </a:path>
            </a:pathLst>
          </a:custGeom>
          <a:ln w="9143">
            <a:solidFill>
              <a:srgbClr val="000000"/>
            </a:solidFill>
          </a:ln>
        </p:spPr>
        <p:txBody>
          <a:bodyPr wrap="square" lIns="0" tIns="0" rIns="0" bIns="0" rtlCol="0"/>
          <a:lstStyle/>
          <a:p>
            <a:endParaRPr/>
          </a:p>
        </p:txBody>
      </p:sp>
      <p:sp>
        <p:nvSpPr>
          <p:cNvPr id="9" name="object 9"/>
          <p:cNvSpPr/>
          <p:nvPr/>
        </p:nvSpPr>
        <p:spPr>
          <a:xfrm>
            <a:off x="257549" y="1600200"/>
            <a:ext cx="6800215" cy="0"/>
          </a:xfrm>
          <a:custGeom>
            <a:avLst/>
            <a:gdLst/>
            <a:ahLst/>
            <a:cxnLst/>
            <a:rect l="l" t="t" r="r" b="b"/>
            <a:pathLst>
              <a:path w="6800215">
                <a:moveTo>
                  <a:pt x="0" y="0"/>
                </a:moveTo>
                <a:lnTo>
                  <a:pt x="6800093" y="0"/>
                </a:lnTo>
              </a:path>
            </a:pathLst>
          </a:custGeom>
          <a:ln w="9143">
            <a:solidFill>
              <a:srgbClr val="000000"/>
            </a:solidFill>
          </a:ln>
        </p:spPr>
        <p:txBody>
          <a:bodyPr wrap="square" lIns="0" tIns="0" rIns="0" bIns="0" rtlCol="0"/>
          <a:lstStyle/>
          <a:p>
            <a:endParaRPr/>
          </a:p>
        </p:txBody>
      </p:sp>
      <p:sp>
        <p:nvSpPr>
          <p:cNvPr id="10" name="object 10"/>
          <p:cNvSpPr/>
          <p:nvPr/>
        </p:nvSpPr>
        <p:spPr>
          <a:xfrm>
            <a:off x="257549" y="3978084"/>
            <a:ext cx="4105910" cy="114300"/>
          </a:xfrm>
          <a:custGeom>
            <a:avLst/>
            <a:gdLst/>
            <a:ahLst/>
            <a:cxnLst/>
            <a:rect l="l" t="t" r="r" b="b"/>
            <a:pathLst>
              <a:path w="4105910" h="114300">
                <a:moveTo>
                  <a:pt x="0" y="114294"/>
                </a:moveTo>
                <a:lnTo>
                  <a:pt x="4105655" y="114294"/>
                </a:lnTo>
                <a:lnTo>
                  <a:pt x="4105655" y="0"/>
                </a:lnTo>
                <a:lnTo>
                  <a:pt x="0" y="0"/>
                </a:lnTo>
                <a:lnTo>
                  <a:pt x="0" y="114294"/>
                </a:lnTo>
                <a:close/>
              </a:path>
            </a:pathLst>
          </a:custGeom>
          <a:solidFill>
            <a:srgbClr val="FFFFFF"/>
          </a:solidFill>
        </p:spPr>
        <p:txBody>
          <a:bodyPr wrap="square" lIns="0" tIns="0" rIns="0" bIns="0" rtlCol="0"/>
          <a:lstStyle/>
          <a:p>
            <a:endParaRPr/>
          </a:p>
        </p:txBody>
      </p:sp>
      <p:sp>
        <p:nvSpPr>
          <p:cNvPr id="11" name="object 11"/>
          <p:cNvSpPr/>
          <p:nvPr/>
        </p:nvSpPr>
        <p:spPr>
          <a:xfrm>
            <a:off x="257549" y="3978078"/>
            <a:ext cx="6800215" cy="0"/>
          </a:xfrm>
          <a:custGeom>
            <a:avLst/>
            <a:gdLst/>
            <a:ahLst/>
            <a:cxnLst/>
            <a:rect l="l" t="t" r="r" b="b"/>
            <a:pathLst>
              <a:path w="6800215">
                <a:moveTo>
                  <a:pt x="0" y="0"/>
                </a:moveTo>
                <a:lnTo>
                  <a:pt x="6800093" y="0"/>
                </a:lnTo>
              </a:path>
            </a:pathLst>
          </a:custGeom>
          <a:ln w="3175">
            <a:solidFill>
              <a:srgbClr val="000000"/>
            </a:solidFill>
            <a:prstDash val="lgDash"/>
          </a:ln>
        </p:spPr>
        <p:txBody>
          <a:bodyPr wrap="square" lIns="0" tIns="0" rIns="0" bIns="0" rtlCol="0"/>
          <a:lstStyle/>
          <a:p>
            <a:endParaRPr/>
          </a:p>
        </p:txBody>
      </p:sp>
      <p:sp>
        <p:nvSpPr>
          <p:cNvPr id="12" name="object 12"/>
          <p:cNvSpPr txBox="1"/>
          <p:nvPr/>
        </p:nvSpPr>
        <p:spPr>
          <a:xfrm>
            <a:off x="268275" y="1263086"/>
            <a:ext cx="2219960" cy="299720"/>
          </a:xfrm>
          <a:prstGeom prst="rect">
            <a:avLst/>
          </a:prstGeom>
        </p:spPr>
        <p:txBody>
          <a:bodyPr vert="horz" wrap="square" lIns="0" tIns="0" rIns="0" bIns="0" rtlCol="0">
            <a:spAutoFit/>
          </a:bodyPr>
          <a:lstStyle/>
          <a:p>
            <a:pPr marL="12700">
              <a:lnSpc>
                <a:spcPts val="1250"/>
              </a:lnSpc>
            </a:pPr>
            <a:r>
              <a:rPr sz="1100" spc="-5" dirty="0">
                <a:latin typeface="Times New Roman"/>
                <a:cs typeface="Times New Roman"/>
              </a:rPr>
              <a:t>A</a:t>
            </a:r>
            <a:r>
              <a:rPr sz="1100" dirty="0">
                <a:latin typeface="Times New Roman"/>
                <a:cs typeface="Times New Roman"/>
              </a:rPr>
              <a:t>ccount</a:t>
            </a:r>
            <a:r>
              <a:rPr sz="1100" spc="5" dirty="0">
                <a:latin typeface="Times New Roman"/>
                <a:cs typeface="Times New Roman"/>
              </a:rPr>
              <a:t> </a:t>
            </a:r>
            <a:r>
              <a:rPr sz="1100" dirty="0">
                <a:latin typeface="Times New Roman"/>
                <a:cs typeface="Times New Roman"/>
              </a:rPr>
              <a:t>#: </a:t>
            </a:r>
            <a:r>
              <a:rPr sz="1100" spc="-114" dirty="0">
                <a:latin typeface="Times New Roman"/>
                <a:cs typeface="Times New Roman"/>
              </a:rPr>
              <a:t> </a:t>
            </a:r>
            <a:r>
              <a:rPr sz="1100" dirty="0">
                <a:latin typeface="Times New Roman"/>
                <a:cs typeface="Times New Roman"/>
              </a:rPr>
              <a:t>125 012170 001</a:t>
            </a:r>
          </a:p>
          <a:p>
            <a:pPr marL="12700">
              <a:lnSpc>
                <a:spcPts val="1130"/>
              </a:lnSpc>
            </a:pPr>
            <a:r>
              <a:rPr sz="1000" spc="-15" dirty="0">
                <a:latin typeface="Times New Roman"/>
                <a:cs typeface="Times New Roman"/>
              </a:rPr>
              <a:t>S</a:t>
            </a:r>
            <a:r>
              <a:rPr sz="1000" spc="-5" dirty="0">
                <a:latin typeface="Times New Roman"/>
                <a:cs typeface="Times New Roman"/>
              </a:rPr>
              <a:t>er</a:t>
            </a:r>
            <a:r>
              <a:rPr sz="1000" spc="-15" dirty="0">
                <a:latin typeface="Times New Roman"/>
                <a:cs typeface="Times New Roman"/>
              </a:rPr>
              <a:t>v</a:t>
            </a:r>
            <a:r>
              <a:rPr sz="1000" spc="-10" dirty="0">
                <a:latin typeface="Times New Roman"/>
                <a:cs typeface="Times New Roman"/>
              </a:rPr>
              <a:t>i</a:t>
            </a:r>
            <a:r>
              <a:rPr sz="1000" spc="-5" dirty="0">
                <a:latin typeface="Times New Roman"/>
                <a:cs typeface="Times New Roman"/>
              </a:rPr>
              <a:t>ce</a:t>
            </a:r>
            <a:r>
              <a:rPr sz="1000" spc="-60" dirty="0">
                <a:latin typeface="Times New Roman"/>
                <a:cs typeface="Times New Roman"/>
              </a:rPr>
              <a:t> </a:t>
            </a:r>
            <a:r>
              <a:rPr sz="1000" spc="-25" dirty="0">
                <a:latin typeface="Times New Roman"/>
                <a:cs typeface="Times New Roman"/>
              </a:rPr>
              <a:t>A</a:t>
            </a:r>
            <a:r>
              <a:rPr sz="1000" dirty="0">
                <a:latin typeface="Times New Roman"/>
                <a:cs typeface="Times New Roman"/>
              </a:rPr>
              <a:t>dd</a:t>
            </a:r>
            <a:r>
              <a:rPr sz="1000" spc="-5" dirty="0">
                <a:latin typeface="Times New Roman"/>
                <a:cs typeface="Times New Roman"/>
              </a:rPr>
              <a:t>re</a:t>
            </a:r>
            <a:r>
              <a:rPr sz="1000" spc="-10" dirty="0">
                <a:latin typeface="Times New Roman"/>
                <a:cs typeface="Times New Roman"/>
              </a:rPr>
              <a:t>ss</a:t>
            </a:r>
            <a:r>
              <a:rPr sz="1000" spc="-5" dirty="0">
                <a:latin typeface="Times New Roman"/>
                <a:cs typeface="Times New Roman"/>
              </a:rPr>
              <a:t>:</a:t>
            </a:r>
            <a:r>
              <a:rPr sz="1000" dirty="0">
                <a:latin typeface="Times New Roman"/>
                <a:cs typeface="Times New Roman"/>
              </a:rPr>
              <a:t> 14</a:t>
            </a:r>
            <a:r>
              <a:rPr sz="1000" spc="-5" dirty="0">
                <a:latin typeface="Times New Roman"/>
                <a:cs typeface="Times New Roman"/>
              </a:rPr>
              <a:t>9</a:t>
            </a:r>
            <a:r>
              <a:rPr sz="1000" spc="5" dirty="0">
                <a:latin typeface="Times New Roman"/>
                <a:cs typeface="Times New Roman"/>
              </a:rPr>
              <a:t> </a:t>
            </a:r>
            <a:r>
              <a:rPr sz="1000" spc="-10" dirty="0">
                <a:latin typeface="Times New Roman"/>
                <a:cs typeface="Times New Roman"/>
              </a:rPr>
              <a:t>O</a:t>
            </a:r>
            <a:r>
              <a:rPr sz="1000" spc="-25" dirty="0">
                <a:latin typeface="Times New Roman"/>
                <a:cs typeface="Times New Roman"/>
              </a:rPr>
              <a:t>A</a:t>
            </a:r>
            <a:r>
              <a:rPr sz="1000" spc="-10" dirty="0">
                <a:latin typeface="Times New Roman"/>
                <a:cs typeface="Times New Roman"/>
              </a:rPr>
              <a:t>K</a:t>
            </a:r>
            <a:r>
              <a:rPr sz="1000" spc="-15" dirty="0">
                <a:latin typeface="Times New Roman"/>
                <a:cs typeface="Times New Roman"/>
              </a:rPr>
              <a:t>CR</a:t>
            </a:r>
            <a:r>
              <a:rPr sz="1000" spc="-10" dirty="0">
                <a:latin typeface="Times New Roman"/>
                <a:cs typeface="Times New Roman"/>
              </a:rPr>
              <a:t>E</a:t>
            </a:r>
            <a:r>
              <a:rPr sz="1000" spc="-15" dirty="0">
                <a:latin typeface="Times New Roman"/>
                <a:cs typeface="Times New Roman"/>
              </a:rPr>
              <a:t>S</a:t>
            </a:r>
            <a:r>
              <a:rPr sz="1000" spc="-10" dirty="0">
                <a:latin typeface="Times New Roman"/>
                <a:cs typeface="Times New Roman"/>
              </a:rPr>
              <a:t>T</a:t>
            </a:r>
            <a:r>
              <a:rPr sz="1000" spc="5" dirty="0">
                <a:latin typeface="Times New Roman"/>
                <a:cs typeface="Times New Roman"/>
              </a:rPr>
              <a:t> </a:t>
            </a:r>
            <a:r>
              <a:rPr sz="1000" spc="-10" dirty="0">
                <a:latin typeface="Times New Roman"/>
                <a:cs typeface="Times New Roman"/>
              </a:rPr>
              <a:t>D</a:t>
            </a:r>
            <a:r>
              <a:rPr sz="1000" spc="-15" dirty="0">
                <a:latin typeface="Times New Roman"/>
                <a:cs typeface="Times New Roman"/>
              </a:rPr>
              <a:t>R</a:t>
            </a:r>
            <a:r>
              <a:rPr sz="1000" spc="-10" dirty="0">
                <a:latin typeface="Times New Roman"/>
                <a:cs typeface="Times New Roman"/>
              </a:rPr>
              <a:t>IVE</a:t>
            </a:r>
            <a:endParaRPr sz="1000" dirty="0">
              <a:latin typeface="Times New Roman"/>
              <a:cs typeface="Times New Roman"/>
            </a:endParaRPr>
          </a:p>
        </p:txBody>
      </p:sp>
      <p:sp>
        <p:nvSpPr>
          <p:cNvPr id="13" name="object 13"/>
          <p:cNvSpPr txBox="1"/>
          <p:nvPr/>
        </p:nvSpPr>
        <p:spPr>
          <a:xfrm>
            <a:off x="3031812" y="507636"/>
            <a:ext cx="1466843" cy="646331"/>
          </a:xfrm>
          <a:prstGeom prst="rect">
            <a:avLst/>
          </a:prstGeom>
        </p:spPr>
        <p:txBody>
          <a:bodyPr vert="horz" wrap="square" lIns="0" tIns="0" rIns="0" bIns="0" rtlCol="0">
            <a:spAutoFit/>
          </a:bodyPr>
          <a:lstStyle/>
          <a:p>
            <a:pPr marL="12700">
              <a:lnSpc>
                <a:spcPct val="100000"/>
              </a:lnSpc>
            </a:pPr>
            <a:r>
              <a:rPr sz="1400" b="1" i="1" spc="-10" dirty="0" smtClean="0">
                <a:latin typeface="Times New Roman"/>
                <a:cs typeface="Times New Roman"/>
              </a:rPr>
              <a:t>QU</a:t>
            </a:r>
            <a:r>
              <a:rPr sz="1400" b="1" i="1" spc="-5" dirty="0" smtClean="0">
                <a:latin typeface="Times New Roman"/>
                <a:cs typeface="Times New Roman"/>
              </a:rPr>
              <a:t>AR</a:t>
            </a:r>
            <a:r>
              <a:rPr sz="1400" b="1" i="1" spc="-10" dirty="0" smtClean="0">
                <a:latin typeface="Times New Roman"/>
                <a:cs typeface="Times New Roman"/>
              </a:rPr>
              <a:t>T</a:t>
            </a:r>
            <a:r>
              <a:rPr sz="1400" b="1" i="1" spc="-5" dirty="0" smtClean="0">
                <a:latin typeface="Times New Roman"/>
                <a:cs typeface="Times New Roman"/>
              </a:rPr>
              <a:t>ER</a:t>
            </a:r>
            <a:r>
              <a:rPr sz="1400" b="1" i="1" spc="-55" dirty="0" smtClean="0">
                <a:latin typeface="Times New Roman"/>
                <a:cs typeface="Times New Roman"/>
              </a:rPr>
              <a:t>L</a:t>
            </a:r>
            <a:r>
              <a:rPr sz="1400" b="1" i="1" dirty="0" smtClean="0">
                <a:latin typeface="Times New Roman"/>
                <a:cs typeface="Times New Roman"/>
              </a:rPr>
              <a:t>Y</a:t>
            </a:r>
            <a:endParaRPr lang="en-US" sz="1400" b="1" i="1" dirty="0" smtClean="0">
              <a:latin typeface="Times New Roman"/>
              <a:cs typeface="Times New Roman"/>
            </a:endParaRPr>
          </a:p>
          <a:p>
            <a:pPr marL="12700">
              <a:lnSpc>
                <a:spcPct val="100000"/>
              </a:lnSpc>
            </a:pPr>
            <a:r>
              <a:rPr sz="1400" b="1" i="1" spc="-110" dirty="0" smtClean="0">
                <a:latin typeface="Times New Roman"/>
                <a:cs typeface="Times New Roman"/>
              </a:rPr>
              <a:t>W</a:t>
            </a:r>
            <a:r>
              <a:rPr sz="1400" b="1" i="1" spc="-75" dirty="0" smtClean="0">
                <a:latin typeface="Times New Roman"/>
                <a:cs typeface="Times New Roman"/>
              </a:rPr>
              <a:t>A</a:t>
            </a:r>
            <a:r>
              <a:rPr sz="1400" b="1" i="1" spc="-10" dirty="0" smtClean="0">
                <a:latin typeface="Times New Roman"/>
                <a:cs typeface="Times New Roman"/>
              </a:rPr>
              <a:t>T</a:t>
            </a:r>
            <a:r>
              <a:rPr sz="1400" b="1" i="1" spc="-5" dirty="0" smtClean="0">
                <a:latin typeface="Times New Roman"/>
                <a:cs typeface="Times New Roman"/>
              </a:rPr>
              <a:t>ER</a:t>
            </a:r>
            <a:r>
              <a:rPr sz="1400" b="1" i="1" spc="5" dirty="0" smtClean="0">
                <a:latin typeface="Times New Roman"/>
                <a:cs typeface="Times New Roman"/>
              </a:rPr>
              <a:t>/</a:t>
            </a:r>
            <a:r>
              <a:rPr sz="1400" b="1" i="1" spc="-5" dirty="0" smtClean="0">
                <a:latin typeface="Times New Roman"/>
                <a:cs typeface="Times New Roman"/>
              </a:rPr>
              <a:t>SEWE</a:t>
            </a:r>
            <a:r>
              <a:rPr sz="1400" b="1" i="1" dirty="0" smtClean="0">
                <a:latin typeface="Times New Roman"/>
                <a:cs typeface="Times New Roman"/>
              </a:rPr>
              <a:t>R</a:t>
            </a:r>
            <a:r>
              <a:rPr sz="1400" b="1" i="1" spc="-5" dirty="0" smtClean="0">
                <a:latin typeface="Times New Roman"/>
                <a:cs typeface="Times New Roman"/>
              </a:rPr>
              <a:t> </a:t>
            </a:r>
            <a:endParaRPr lang="en-US" sz="1400" b="1" i="1" spc="-5" dirty="0" smtClean="0">
              <a:latin typeface="Times New Roman"/>
              <a:cs typeface="Times New Roman"/>
            </a:endParaRPr>
          </a:p>
          <a:p>
            <a:pPr marL="12700">
              <a:lnSpc>
                <a:spcPct val="100000"/>
              </a:lnSpc>
            </a:pPr>
            <a:r>
              <a:rPr sz="1400" b="1" i="1" spc="-5" dirty="0" smtClean="0">
                <a:latin typeface="Times New Roman"/>
                <a:cs typeface="Times New Roman"/>
              </a:rPr>
              <a:t>B</a:t>
            </a:r>
            <a:r>
              <a:rPr sz="1400" b="1" i="1" spc="5" dirty="0" smtClean="0">
                <a:latin typeface="Times New Roman"/>
                <a:cs typeface="Times New Roman"/>
              </a:rPr>
              <a:t>I</a:t>
            </a:r>
            <a:r>
              <a:rPr sz="1400" b="1" i="1" spc="-10" dirty="0" smtClean="0">
                <a:latin typeface="Times New Roman"/>
                <a:cs typeface="Times New Roman"/>
              </a:rPr>
              <a:t>LL</a:t>
            </a:r>
            <a:r>
              <a:rPr sz="1400" b="1" i="1" spc="5" dirty="0" smtClean="0">
                <a:latin typeface="Times New Roman"/>
                <a:cs typeface="Times New Roman"/>
              </a:rPr>
              <a:t>I</a:t>
            </a:r>
            <a:r>
              <a:rPr sz="1400" b="1" i="1" spc="-10" dirty="0" smtClean="0">
                <a:latin typeface="Times New Roman"/>
                <a:cs typeface="Times New Roman"/>
              </a:rPr>
              <a:t>N</a:t>
            </a:r>
            <a:r>
              <a:rPr sz="1400" b="1" i="1" dirty="0" smtClean="0">
                <a:latin typeface="Times New Roman"/>
                <a:cs typeface="Times New Roman"/>
              </a:rPr>
              <a:t>G</a:t>
            </a:r>
            <a:endParaRPr sz="1400" dirty="0">
              <a:latin typeface="Times New Roman"/>
              <a:cs typeface="Times New Roman"/>
            </a:endParaRPr>
          </a:p>
        </p:txBody>
      </p:sp>
      <p:sp>
        <p:nvSpPr>
          <p:cNvPr id="14" name="object 14"/>
          <p:cNvSpPr txBox="1"/>
          <p:nvPr/>
        </p:nvSpPr>
        <p:spPr>
          <a:xfrm>
            <a:off x="244849" y="3979281"/>
            <a:ext cx="3745229" cy="127635"/>
          </a:xfrm>
          <a:prstGeom prst="rect">
            <a:avLst/>
          </a:prstGeom>
        </p:spPr>
        <p:txBody>
          <a:bodyPr vert="horz" wrap="square" lIns="0" tIns="0" rIns="0" bIns="0" rtlCol="0">
            <a:spAutoFit/>
          </a:bodyPr>
          <a:lstStyle/>
          <a:p>
            <a:pPr marL="12700">
              <a:lnSpc>
                <a:spcPct val="100000"/>
              </a:lnSpc>
            </a:pPr>
            <a:r>
              <a:rPr sz="800" spc="-5" dirty="0">
                <a:latin typeface="Times New Roman"/>
                <a:cs typeface="Times New Roman"/>
              </a:rPr>
              <a:t>P</a:t>
            </a:r>
            <a:r>
              <a:rPr sz="800" spc="-10" dirty="0">
                <a:latin typeface="Times New Roman"/>
                <a:cs typeface="Times New Roman"/>
              </a:rPr>
              <a:t>le</a:t>
            </a:r>
            <a:r>
              <a:rPr sz="800" dirty="0">
                <a:latin typeface="Times New Roman"/>
                <a:cs typeface="Times New Roman"/>
              </a:rPr>
              <a:t>a</a:t>
            </a:r>
            <a:r>
              <a:rPr sz="800" spc="-5" dirty="0">
                <a:latin typeface="Times New Roman"/>
                <a:cs typeface="Times New Roman"/>
              </a:rPr>
              <a:t>s</a:t>
            </a:r>
            <a:r>
              <a:rPr sz="800" dirty="0">
                <a:latin typeface="Times New Roman"/>
                <a:cs typeface="Times New Roman"/>
              </a:rPr>
              <a:t>e</a:t>
            </a:r>
            <a:r>
              <a:rPr sz="800" spc="-5" dirty="0">
                <a:latin typeface="Times New Roman"/>
                <a:cs typeface="Times New Roman"/>
              </a:rPr>
              <a:t> </a:t>
            </a:r>
            <a:r>
              <a:rPr sz="800" spc="5" dirty="0">
                <a:latin typeface="Times New Roman"/>
                <a:cs typeface="Times New Roman"/>
              </a:rPr>
              <a:t>d</a:t>
            </a:r>
            <a:r>
              <a:rPr sz="800" spc="-10" dirty="0">
                <a:latin typeface="Times New Roman"/>
                <a:cs typeface="Times New Roman"/>
              </a:rPr>
              <a:t>e</a:t>
            </a:r>
            <a:r>
              <a:rPr sz="800" dirty="0">
                <a:latin typeface="Times New Roman"/>
                <a:cs typeface="Times New Roman"/>
              </a:rPr>
              <a:t>tach</a:t>
            </a:r>
            <a:r>
              <a:rPr sz="800" spc="10" dirty="0">
                <a:latin typeface="Times New Roman"/>
                <a:cs typeface="Times New Roman"/>
              </a:rPr>
              <a:t> </a:t>
            </a:r>
            <a:r>
              <a:rPr sz="800" dirty="0">
                <a:latin typeface="Times New Roman"/>
                <a:cs typeface="Times New Roman"/>
              </a:rPr>
              <a:t>a</a:t>
            </a:r>
            <a:r>
              <a:rPr sz="800" spc="5" dirty="0">
                <a:latin typeface="Times New Roman"/>
                <a:cs typeface="Times New Roman"/>
              </a:rPr>
              <a:t>n</a:t>
            </a:r>
            <a:r>
              <a:rPr sz="800" dirty="0">
                <a:latin typeface="Times New Roman"/>
                <a:cs typeface="Times New Roman"/>
              </a:rPr>
              <a:t>d</a:t>
            </a:r>
            <a:r>
              <a:rPr sz="800" spc="10" dirty="0">
                <a:latin typeface="Times New Roman"/>
                <a:cs typeface="Times New Roman"/>
              </a:rPr>
              <a:t> </a:t>
            </a:r>
            <a:r>
              <a:rPr sz="800" spc="-5" dirty="0">
                <a:latin typeface="Times New Roman"/>
                <a:cs typeface="Times New Roman"/>
              </a:rPr>
              <a:t>r</a:t>
            </a:r>
            <a:r>
              <a:rPr sz="800" spc="-10" dirty="0">
                <a:latin typeface="Times New Roman"/>
                <a:cs typeface="Times New Roman"/>
              </a:rPr>
              <a:t>e</a:t>
            </a:r>
            <a:r>
              <a:rPr sz="800" dirty="0">
                <a:latin typeface="Times New Roman"/>
                <a:cs typeface="Times New Roman"/>
              </a:rPr>
              <a:t>t</a:t>
            </a:r>
            <a:r>
              <a:rPr sz="800" spc="5" dirty="0">
                <a:latin typeface="Times New Roman"/>
                <a:cs typeface="Times New Roman"/>
              </a:rPr>
              <a:t>u</a:t>
            </a:r>
            <a:r>
              <a:rPr sz="800" spc="-5" dirty="0">
                <a:latin typeface="Times New Roman"/>
                <a:cs typeface="Times New Roman"/>
              </a:rPr>
              <a:t>r</a:t>
            </a:r>
            <a:r>
              <a:rPr sz="800" dirty="0">
                <a:latin typeface="Times New Roman"/>
                <a:cs typeface="Times New Roman"/>
              </a:rPr>
              <a:t>n</a:t>
            </a:r>
            <a:r>
              <a:rPr sz="800" spc="10" dirty="0">
                <a:latin typeface="Times New Roman"/>
                <a:cs typeface="Times New Roman"/>
              </a:rPr>
              <a:t> </a:t>
            </a:r>
            <a:r>
              <a:rPr sz="800" dirty="0">
                <a:latin typeface="Times New Roman"/>
                <a:cs typeface="Times New Roman"/>
              </a:rPr>
              <a:t>t</a:t>
            </a:r>
            <a:r>
              <a:rPr sz="800" spc="-10" dirty="0">
                <a:latin typeface="Times New Roman"/>
                <a:cs typeface="Times New Roman"/>
              </a:rPr>
              <a:t>o</a:t>
            </a:r>
            <a:r>
              <a:rPr sz="800" dirty="0">
                <a:latin typeface="Times New Roman"/>
                <a:cs typeface="Times New Roman"/>
              </a:rPr>
              <a:t>p</a:t>
            </a:r>
            <a:r>
              <a:rPr sz="800" spc="10" dirty="0">
                <a:latin typeface="Times New Roman"/>
                <a:cs typeface="Times New Roman"/>
              </a:rPr>
              <a:t> </a:t>
            </a:r>
            <a:r>
              <a:rPr sz="800" spc="5" dirty="0">
                <a:latin typeface="Times New Roman"/>
                <a:cs typeface="Times New Roman"/>
              </a:rPr>
              <a:t>p</a:t>
            </a:r>
            <a:r>
              <a:rPr sz="800" spc="-10" dirty="0">
                <a:latin typeface="Times New Roman"/>
                <a:cs typeface="Times New Roman"/>
              </a:rPr>
              <a:t>o</a:t>
            </a:r>
            <a:r>
              <a:rPr sz="800" spc="-5" dirty="0">
                <a:latin typeface="Times New Roman"/>
                <a:cs typeface="Times New Roman"/>
              </a:rPr>
              <a:t>r</a:t>
            </a:r>
            <a:r>
              <a:rPr sz="800" dirty="0">
                <a:latin typeface="Times New Roman"/>
                <a:cs typeface="Times New Roman"/>
              </a:rPr>
              <a:t>ti</a:t>
            </a:r>
            <a:r>
              <a:rPr sz="800" spc="-10" dirty="0">
                <a:latin typeface="Times New Roman"/>
                <a:cs typeface="Times New Roman"/>
              </a:rPr>
              <a:t>o</a:t>
            </a:r>
            <a:r>
              <a:rPr sz="800" dirty="0">
                <a:latin typeface="Times New Roman"/>
                <a:cs typeface="Times New Roman"/>
              </a:rPr>
              <a:t>n</a:t>
            </a:r>
            <a:r>
              <a:rPr sz="800" spc="10" dirty="0">
                <a:latin typeface="Times New Roman"/>
                <a:cs typeface="Times New Roman"/>
              </a:rPr>
              <a:t> </a:t>
            </a:r>
            <a:r>
              <a:rPr sz="800" spc="-20" dirty="0">
                <a:latin typeface="Times New Roman"/>
                <a:cs typeface="Times New Roman"/>
              </a:rPr>
              <a:t>w</a:t>
            </a:r>
            <a:r>
              <a:rPr sz="800" dirty="0">
                <a:latin typeface="Times New Roman"/>
                <a:cs typeface="Times New Roman"/>
              </a:rPr>
              <a:t>ith</a:t>
            </a:r>
            <a:r>
              <a:rPr sz="800" spc="10" dirty="0">
                <a:latin typeface="Times New Roman"/>
                <a:cs typeface="Times New Roman"/>
              </a:rPr>
              <a:t> </a:t>
            </a:r>
            <a:r>
              <a:rPr sz="800" spc="5" dirty="0">
                <a:latin typeface="Times New Roman"/>
                <a:cs typeface="Times New Roman"/>
              </a:rPr>
              <a:t>p</a:t>
            </a:r>
            <a:r>
              <a:rPr sz="800" dirty="0">
                <a:latin typeface="Times New Roman"/>
                <a:cs typeface="Times New Roman"/>
              </a:rPr>
              <a:t>a</a:t>
            </a:r>
            <a:r>
              <a:rPr sz="800" spc="-20" dirty="0">
                <a:latin typeface="Times New Roman"/>
                <a:cs typeface="Times New Roman"/>
              </a:rPr>
              <a:t>y</a:t>
            </a:r>
            <a:r>
              <a:rPr sz="800" spc="-5" dirty="0">
                <a:latin typeface="Times New Roman"/>
                <a:cs typeface="Times New Roman"/>
              </a:rPr>
              <a:t>m</a:t>
            </a:r>
            <a:r>
              <a:rPr sz="800" spc="-10" dirty="0">
                <a:latin typeface="Times New Roman"/>
                <a:cs typeface="Times New Roman"/>
              </a:rPr>
              <a:t>e</a:t>
            </a:r>
            <a:r>
              <a:rPr sz="800" spc="5" dirty="0">
                <a:latin typeface="Times New Roman"/>
                <a:cs typeface="Times New Roman"/>
              </a:rPr>
              <a:t>n</a:t>
            </a:r>
            <a:r>
              <a:rPr sz="800" dirty="0">
                <a:latin typeface="Times New Roman"/>
                <a:cs typeface="Times New Roman"/>
              </a:rPr>
              <a:t>t.</a:t>
            </a:r>
            <a:r>
              <a:rPr sz="800" spc="5" dirty="0">
                <a:latin typeface="Times New Roman"/>
                <a:cs typeface="Times New Roman"/>
              </a:rPr>
              <a:t> </a:t>
            </a:r>
            <a:r>
              <a:rPr sz="800" dirty="0">
                <a:latin typeface="Times New Roman"/>
                <a:cs typeface="Times New Roman"/>
              </a:rPr>
              <a:t>R</a:t>
            </a:r>
            <a:r>
              <a:rPr sz="800" spc="-10" dirty="0">
                <a:latin typeface="Times New Roman"/>
                <a:cs typeface="Times New Roman"/>
              </a:rPr>
              <a:t>e</a:t>
            </a:r>
            <a:r>
              <a:rPr sz="800" dirty="0">
                <a:latin typeface="Times New Roman"/>
                <a:cs typeface="Times New Roman"/>
              </a:rPr>
              <a:t>tain</a:t>
            </a:r>
            <a:r>
              <a:rPr sz="800" spc="10" dirty="0">
                <a:latin typeface="Times New Roman"/>
                <a:cs typeface="Times New Roman"/>
              </a:rPr>
              <a:t> </a:t>
            </a:r>
            <a:r>
              <a:rPr sz="800" spc="5" dirty="0">
                <a:latin typeface="Times New Roman"/>
                <a:cs typeface="Times New Roman"/>
              </a:rPr>
              <a:t>b</a:t>
            </a:r>
            <a:r>
              <a:rPr sz="800" spc="-10" dirty="0">
                <a:latin typeface="Times New Roman"/>
                <a:cs typeface="Times New Roman"/>
              </a:rPr>
              <a:t>o</a:t>
            </a:r>
            <a:r>
              <a:rPr sz="800" dirty="0">
                <a:latin typeface="Times New Roman"/>
                <a:cs typeface="Times New Roman"/>
              </a:rPr>
              <a:t>tt</a:t>
            </a:r>
            <a:r>
              <a:rPr sz="800" spc="-10" dirty="0">
                <a:latin typeface="Times New Roman"/>
                <a:cs typeface="Times New Roman"/>
              </a:rPr>
              <a:t>o</a:t>
            </a:r>
            <a:r>
              <a:rPr sz="800" dirty="0">
                <a:latin typeface="Times New Roman"/>
                <a:cs typeface="Times New Roman"/>
              </a:rPr>
              <a:t>m </a:t>
            </a:r>
            <a:r>
              <a:rPr sz="800" spc="5" dirty="0">
                <a:latin typeface="Times New Roman"/>
                <a:cs typeface="Times New Roman"/>
              </a:rPr>
              <a:t>p</a:t>
            </a:r>
            <a:r>
              <a:rPr sz="800" spc="-10" dirty="0">
                <a:latin typeface="Times New Roman"/>
                <a:cs typeface="Times New Roman"/>
              </a:rPr>
              <a:t>o</a:t>
            </a:r>
            <a:r>
              <a:rPr sz="800" spc="-5" dirty="0">
                <a:latin typeface="Times New Roman"/>
                <a:cs typeface="Times New Roman"/>
              </a:rPr>
              <a:t>r</a:t>
            </a:r>
            <a:r>
              <a:rPr sz="800" dirty="0">
                <a:latin typeface="Times New Roman"/>
                <a:cs typeface="Times New Roman"/>
              </a:rPr>
              <a:t>ti</a:t>
            </a:r>
            <a:r>
              <a:rPr sz="800" spc="-10" dirty="0">
                <a:latin typeface="Times New Roman"/>
                <a:cs typeface="Times New Roman"/>
              </a:rPr>
              <a:t>o</a:t>
            </a:r>
            <a:r>
              <a:rPr sz="800" dirty="0">
                <a:latin typeface="Times New Roman"/>
                <a:cs typeface="Times New Roman"/>
              </a:rPr>
              <a:t>n</a:t>
            </a:r>
            <a:r>
              <a:rPr sz="800" spc="10" dirty="0">
                <a:latin typeface="Times New Roman"/>
                <a:cs typeface="Times New Roman"/>
              </a:rPr>
              <a:t> </a:t>
            </a:r>
            <a:r>
              <a:rPr sz="800" spc="-5" dirty="0">
                <a:latin typeface="Times New Roman"/>
                <a:cs typeface="Times New Roman"/>
              </a:rPr>
              <a:t>f</a:t>
            </a:r>
            <a:r>
              <a:rPr sz="800" spc="-10" dirty="0">
                <a:latin typeface="Times New Roman"/>
                <a:cs typeface="Times New Roman"/>
              </a:rPr>
              <a:t>o</a:t>
            </a:r>
            <a:r>
              <a:rPr sz="800" dirty="0">
                <a:latin typeface="Times New Roman"/>
                <a:cs typeface="Times New Roman"/>
              </a:rPr>
              <a:t>r </a:t>
            </a:r>
            <a:r>
              <a:rPr sz="800" spc="-20" dirty="0">
                <a:latin typeface="Times New Roman"/>
                <a:cs typeface="Times New Roman"/>
              </a:rPr>
              <a:t>y</a:t>
            </a:r>
            <a:r>
              <a:rPr sz="800" spc="-10" dirty="0">
                <a:latin typeface="Times New Roman"/>
                <a:cs typeface="Times New Roman"/>
              </a:rPr>
              <a:t>o</a:t>
            </a:r>
            <a:r>
              <a:rPr sz="800" spc="5" dirty="0">
                <a:latin typeface="Times New Roman"/>
                <a:cs typeface="Times New Roman"/>
              </a:rPr>
              <a:t>u</a:t>
            </a:r>
            <a:r>
              <a:rPr sz="800" dirty="0">
                <a:latin typeface="Times New Roman"/>
                <a:cs typeface="Times New Roman"/>
              </a:rPr>
              <a:t>r </a:t>
            </a:r>
            <a:r>
              <a:rPr sz="800" spc="-5" dirty="0">
                <a:latin typeface="Times New Roman"/>
                <a:cs typeface="Times New Roman"/>
              </a:rPr>
              <a:t>r</a:t>
            </a:r>
            <a:r>
              <a:rPr sz="800" spc="-10" dirty="0">
                <a:latin typeface="Times New Roman"/>
                <a:cs typeface="Times New Roman"/>
              </a:rPr>
              <a:t>e</a:t>
            </a:r>
            <a:r>
              <a:rPr sz="800" dirty="0">
                <a:latin typeface="Times New Roman"/>
                <a:cs typeface="Times New Roman"/>
              </a:rPr>
              <a:t>c</a:t>
            </a:r>
            <a:r>
              <a:rPr sz="800" spc="-10" dirty="0">
                <a:latin typeface="Times New Roman"/>
                <a:cs typeface="Times New Roman"/>
              </a:rPr>
              <a:t>o</a:t>
            </a:r>
            <a:r>
              <a:rPr sz="800" spc="-5" dirty="0">
                <a:latin typeface="Times New Roman"/>
                <a:cs typeface="Times New Roman"/>
              </a:rPr>
              <a:t>r</a:t>
            </a:r>
            <a:r>
              <a:rPr sz="800" spc="5" dirty="0">
                <a:latin typeface="Times New Roman"/>
                <a:cs typeface="Times New Roman"/>
              </a:rPr>
              <a:t>d</a:t>
            </a:r>
            <a:r>
              <a:rPr sz="800" spc="-5" dirty="0">
                <a:latin typeface="Times New Roman"/>
                <a:cs typeface="Times New Roman"/>
              </a:rPr>
              <a:t>s</a:t>
            </a:r>
            <a:r>
              <a:rPr sz="800" dirty="0">
                <a:latin typeface="Times New Roman"/>
                <a:cs typeface="Times New Roman"/>
              </a:rPr>
              <a:t>.</a:t>
            </a:r>
            <a:endParaRPr sz="800">
              <a:latin typeface="Times New Roman"/>
              <a:cs typeface="Times New Roman"/>
            </a:endParaRPr>
          </a:p>
        </p:txBody>
      </p:sp>
      <p:sp>
        <p:nvSpPr>
          <p:cNvPr id="15" name="object 15"/>
          <p:cNvSpPr txBox="1"/>
          <p:nvPr/>
        </p:nvSpPr>
        <p:spPr>
          <a:xfrm>
            <a:off x="273805" y="4742444"/>
            <a:ext cx="307340" cy="152400"/>
          </a:xfrm>
          <a:prstGeom prst="rect">
            <a:avLst/>
          </a:prstGeom>
        </p:spPr>
        <p:txBody>
          <a:bodyPr vert="horz" wrap="square" lIns="0" tIns="0" rIns="0" bIns="0" rtlCol="0">
            <a:spAutoFit/>
          </a:bodyPr>
          <a:lstStyle/>
          <a:p>
            <a:pPr marL="12700">
              <a:lnSpc>
                <a:spcPct val="100000"/>
              </a:lnSpc>
            </a:pPr>
            <a:r>
              <a:rPr sz="1000" b="1" spc="-10" dirty="0">
                <a:latin typeface="Times New Roman"/>
                <a:cs typeface="Times New Roman"/>
              </a:rPr>
              <a:t>C</a:t>
            </a:r>
            <a:r>
              <a:rPr sz="1000" b="1" dirty="0">
                <a:latin typeface="Times New Roman"/>
                <a:cs typeface="Times New Roman"/>
              </a:rPr>
              <a:t>o</a:t>
            </a:r>
            <a:r>
              <a:rPr sz="1000" b="1" spc="-15" dirty="0">
                <a:latin typeface="Times New Roman"/>
                <a:cs typeface="Times New Roman"/>
              </a:rPr>
              <a:t>d</a:t>
            </a:r>
            <a:r>
              <a:rPr sz="1000" b="1" spc="-5" dirty="0">
                <a:latin typeface="Times New Roman"/>
                <a:cs typeface="Times New Roman"/>
              </a:rPr>
              <a:t>e</a:t>
            </a:r>
            <a:endParaRPr sz="1000">
              <a:latin typeface="Times New Roman"/>
              <a:cs typeface="Times New Roman"/>
            </a:endParaRPr>
          </a:p>
        </p:txBody>
      </p:sp>
      <p:sp>
        <p:nvSpPr>
          <p:cNvPr id="16" name="object 16"/>
          <p:cNvSpPr txBox="1"/>
          <p:nvPr/>
        </p:nvSpPr>
        <p:spPr>
          <a:xfrm>
            <a:off x="1177537" y="4742444"/>
            <a:ext cx="652145" cy="152400"/>
          </a:xfrm>
          <a:prstGeom prst="rect">
            <a:avLst/>
          </a:prstGeom>
        </p:spPr>
        <p:txBody>
          <a:bodyPr vert="horz" wrap="square" lIns="0" tIns="0" rIns="0" bIns="0" rtlCol="0">
            <a:spAutoFit/>
          </a:bodyPr>
          <a:lstStyle/>
          <a:p>
            <a:pPr marL="12700">
              <a:lnSpc>
                <a:spcPct val="100000"/>
              </a:lnSpc>
            </a:pPr>
            <a:r>
              <a:rPr sz="1000" b="1" spc="-10" dirty="0">
                <a:latin typeface="Times New Roman"/>
                <a:cs typeface="Times New Roman"/>
              </a:rPr>
              <a:t>Des</a:t>
            </a:r>
            <a:r>
              <a:rPr sz="1000" b="1" spc="-5" dirty="0">
                <a:latin typeface="Times New Roman"/>
                <a:cs typeface="Times New Roman"/>
              </a:rPr>
              <a:t>cr</a:t>
            </a:r>
            <a:r>
              <a:rPr sz="1000" b="1" spc="-10" dirty="0">
                <a:latin typeface="Times New Roman"/>
                <a:cs typeface="Times New Roman"/>
              </a:rPr>
              <a:t>ip</a:t>
            </a:r>
            <a:r>
              <a:rPr sz="1000" b="1" spc="-5" dirty="0">
                <a:latin typeface="Times New Roman"/>
                <a:cs typeface="Times New Roman"/>
              </a:rPr>
              <a:t>t</a:t>
            </a:r>
            <a:r>
              <a:rPr sz="1000" b="1" spc="-10" dirty="0">
                <a:latin typeface="Times New Roman"/>
                <a:cs typeface="Times New Roman"/>
              </a:rPr>
              <a:t>i</a:t>
            </a:r>
            <a:r>
              <a:rPr sz="1000" b="1" dirty="0">
                <a:latin typeface="Times New Roman"/>
                <a:cs typeface="Times New Roman"/>
              </a:rPr>
              <a:t>o</a:t>
            </a:r>
            <a:r>
              <a:rPr sz="1000" b="1" spc="-10" dirty="0">
                <a:latin typeface="Times New Roman"/>
                <a:cs typeface="Times New Roman"/>
              </a:rPr>
              <a:t>n</a:t>
            </a:r>
            <a:endParaRPr sz="1000">
              <a:latin typeface="Times New Roman"/>
              <a:cs typeface="Times New Roman"/>
            </a:endParaRPr>
          </a:p>
        </p:txBody>
      </p:sp>
      <p:sp>
        <p:nvSpPr>
          <p:cNvPr id="17" name="object 17"/>
          <p:cNvSpPr txBox="1"/>
          <p:nvPr/>
        </p:nvSpPr>
        <p:spPr>
          <a:xfrm>
            <a:off x="6382001" y="4753954"/>
            <a:ext cx="379730" cy="127635"/>
          </a:xfrm>
          <a:prstGeom prst="rect">
            <a:avLst/>
          </a:prstGeom>
        </p:spPr>
        <p:txBody>
          <a:bodyPr vert="horz" wrap="square" lIns="0" tIns="0" rIns="0" bIns="0" rtlCol="0">
            <a:spAutoFit/>
          </a:bodyPr>
          <a:lstStyle/>
          <a:p>
            <a:pPr marL="12700">
              <a:lnSpc>
                <a:spcPct val="100000"/>
              </a:lnSpc>
            </a:pPr>
            <a:r>
              <a:rPr sz="800" b="1" spc="-5" dirty="0">
                <a:latin typeface="Times New Roman"/>
                <a:cs typeface="Times New Roman"/>
              </a:rPr>
              <a:t>A</a:t>
            </a:r>
            <a:r>
              <a:rPr sz="800" b="1" spc="-25" dirty="0">
                <a:latin typeface="Times New Roman"/>
                <a:cs typeface="Times New Roman"/>
              </a:rPr>
              <a:t>m</a:t>
            </a:r>
            <a:r>
              <a:rPr sz="800" b="1" spc="5" dirty="0">
                <a:latin typeface="Times New Roman"/>
                <a:cs typeface="Times New Roman"/>
              </a:rPr>
              <a:t>o</a:t>
            </a:r>
            <a:r>
              <a:rPr sz="800" b="1" spc="-5" dirty="0">
                <a:latin typeface="Times New Roman"/>
                <a:cs typeface="Times New Roman"/>
              </a:rPr>
              <a:t>un</a:t>
            </a:r>
            <a:r>
              <a:rPr sz="800" b="1" dirty="0">
                <a:latin typeface="Times New Roman"/>
                <a:cs typeface="Times New Roman"/>
              </a:rPr>
              <a:t>t</a:t>
            </a:r>
            <a:endParaRPr sz="800">
              <a:latin typeface="Times New Roman"/>
              <a:cs typeface="Times New Roman"/>
            </a:endParaRPr>
          </a:p>
        </p:txBody>
      </p:sp>
      <p:sp>
        <p:nvSpPr>
          <p:cNvPr id="18" name="object 18"/>
          <p:cNvSpPr txBox="1"/>
          <p:nvPr/>
        </p:nvSpPr>
        <p:spPr>
          <a:xfrm>
            <a:off x="4160010" y="1284436"/>
            <a:ext cx="2930525" cy="307340"/>
          </a:xfrm>
          <a:prstGeom prst="rect">
            <a:avLst/>
          </a:prstGeom>
        </p:spPr>
        <p:txBody>
          <a:bodyPr vert="horz" wrap="square" lIns="0" tIns="0" rIns="0" bIns="0" rtlCol="0">
            <a:spAutoFit/>
          </a:bodyPr>
          <a:lstStyle/>
          <a:p>
            <a:pPr marL="266700" marR="5080" indent="-254635">
              <a:lnSpc>
                <a:spcPts val="1120"/>
              </a:lnSpc>
              <a:tabLst>
                <a:tab pos="1685925" algn="l"/>
              </a:tabLst>
            </a:pPr>
            <a:r>
              <a:rPr sz="1100" spc="-5" dirty="0">
                <a:latin typeface="Times New Roman"/>
                <a:cs typeface="Times New Roman"/>
              </a:rPr>
              <a:t>B</a:t>
            </a:r>
            <a:r>
              <a:rPr sz="1100" spc="5" dirty="0">
                <a:latin typeface="Times New Roman"/>
                <a:cs typeface="Times New Roman"/>
              </a:rPr>
              <a:t>illi</a:t>
            </a:r>
            <a:r>
              <a:rPr sz="1100" dirty="0">
                <a:latin typeface="Times New Roman"/>
                <a:cs typeface="Times New Roman"/>
              </a:rPr>
              <a:t>ng</a:t>
            </a:r>
            <a:r>
              <a:rPr sz="1100" spc="-15" dirty="0">
                <a:latin typeface="Times New Roman"/>
                <a:cs typeface="Times New Roman"/>
              </a:rPr>
              <a:t> </a:t>
            </a:r>
            <a:r>
              <a:rPr sz="1100" spc="-5" dirty="0">
                <a:latin typeface="Times New Roman"/>
                <a:cs typeface="Times New Roman"/>
              </a:rPr>
              <a:t>D</a:t>
            </a:r>
            <a:r>
              <a:rPr sz="1100" dirty="0">
                <a:latin typeface="Times New Roman"/>
                <a:cs typeface="Times New Roman"/>
              </a:rPr>
              <a:t>a</a:t>
            </a:r>
            <a:r>
              <a:rPr sz="1100" spc="5" dirty="0">
                <a:latin typeface="Times New Roman"/>
                <a:cs typeface="Times New Roman"/>
              </a:rPr>
              <a:t>t</a:t>
            </a:r>
            <a:r>
              <a:rPr sz="1100" dirty="0">
                <a:latin typeface="Times New Roman"/>
                <a:cs typeface="Times New Roman"/>
              </a:rPr>
              <a:t>e:</a:t>
            </a:r>
            <a:r>
              <a:rPr sz="1100" spc="5" dirty="0">
                <a:latin typeface="Times New Roman"/>
                <a:cs typeface="Times New Roman"/>
              </a:rPr>
              <a:t> </a:t>
            </a:r>
            <a:r>
              <a:rPr sz="1100" dirty="0">
                <a:latin typeface="Times New Roman"/>
                <a:cs typeface="Times New Roman"/>
              </a:rPr>
              <a:t>15</a:t>
            </a:r>
            <a:r>
              <a:rPr sz="1100" spc="-20" dirty="0">
                <a:latin typeface="Times New Roman"/>
                <a:cs typeface="Times New Roman"/>
              </a:rPr>
              <a:t>-</a:t>
            </a:r>
            <a:r>
              <a:rPr sz="1100" spc="10" dirty="0">
                <a:latin typeface="Times New Roman"/>
                <a:cs typeface="Times New Roman"/>
              </a:rPr>
              <a:t>J</a:t>
            </a:r>
            <a:r>
              <a:rPr sz="1100" dirty="0">
                <a:latin typeface="Times New Roman"/>
                <a:cs typeface="Times New Roman"/>
              </a:rPr>
              <a:t>un</a:t>
            </a:r>
            <a:r>
              <a:rPr sz="1100" spc="-20" dirty="0">
                <a:latin typeface="Times New Roman"/>
                <a:cs typeface="Times New Roman"/>
              </a:rPr>
              <a:t>-</a:t>
            </a:r>
            <a:r>
              <a:rPr sz="1100" dirty="0">
                <a:latin typeface="Times New Roman"/>
                <a:cs typeface="Times New Roman"/>
              </a:rPr>
              <a:t>2020  </a:t>
            </a:r>
            <a:r>
              <a:rPr sz="1100" spc="-5" dirty="0">
                <a:latin typeface="Times New Roman"/>
                <a:cs typeface="Times New Roman"/>
              </a:rPr>
              <a:t>B</a:t>
            </a:r>
            <a:r>
              <a:rPr sz="1100" spc="5" dirty="0">
                <a:latin typeface="Times New Roman"/>
                <a:cs typeface="Times New Roman"/>
              </a:rPr>
              <a:t>il</a:t>
            </a:r>
            <a:r>
              <a:rPr sz="1100" dirty="0">
                <a:latin typeface="Times New Roman"/>
                <a:cs typeface="Times New Roman"/>
              </a:rPr>
              <a:t>l</a:t>
            </a:r>
            <a:r>
              <a:rPr sz="1100" spc="5" dirty="0">
                <a:latin typeface="Times New Roman"/>
                <a:cs typeface="Times New Roman"/>
              </a:rPr>
              <a:t> </a:t>
            </a:r>
            <a:r>
              <a:rPr sz="1100" spc="-5" dirty="0">
                <a:latin typeface="Times New Roman"/>
                <a:cs typeface="Times New Roman"/>
              </a:rPr>
              <a:t>F</a:t>
            </a:r>
            <a:r>
              <a:rPr sz="1100" dirty="0">
                <a:latin typeface="Times New Roman"/>
                <a:cs typeface="Times New Roman"/>
              </a:rPr>
              <a:t>ro</a:t>
            </a:r>
            <a:r>
              <a:rPr sz="1100" spc="-20" dirty="0">
                <a:latin typeface="Times New Roman"/>
                <a:cs typeface="Times New Roman"/>
              </a:rPr>
              <a:t>m</a:t>
            </a:r>
            <a:r>
              <a:rPr sz="1100" dirty="0">
                <a:latin typeface="Times New Roman"/>
                <a:cs typeface="Times New Roman"/>
              </a:rPr>
              <a:t>:</a:t>
            </a:r>
            <a:r>
              <a:rPr sz="1100" spc="5" dirty="0">
                <a:latin typeface="Times New Roman"/>
                <a:cs typeface="Times New Roman"/>
              </a:rPr>
              <a:t> </a:t>
            </a:r>
            <a:r>
              <a:rPr sz="1100" dirty="0">
                <a:latin typeface="Times New Roman"/>
                <a:cs typeface="Times New Roman"/>
              </a:rPr>
              <a:t>01</a:t>
            </a:r>
            <a:r>
              <a:rPr sz="1100" spc="-20" dirty="0">
                <a:latin typeface="Times New Roman"/>
                <a:cs typeface="Times New Roman"/>
              </a:rPr>
              <a:t>-</a:t>
            </a:r>
            <a:r>
              <a:rPr sz="1100" dirty="0">
                <a:latin typeface="Times New Roman"/>
                <a:cs typeface="Times New Roman"/>
              </a:rPr>
              <a:t>Ma</a:t>
            </a:r>
            <a:r>
              <a:rPr sz="1100" spc="-20" dirty="0">
                <a:latin typeface="Times New Roman"/>
                <a:cs typeface="Times New Roman"/>
              </a:rPr>
              <a:t>r-</a:t>
            </a:r>
            <a:r>
              <a:rPr sz="1100" dirty="0">
                <a:latin typeface="Times New Roman"/>
                <a:cs typeface="Times New Roman"/>
              </a:rPr>
              <a:t>2020 </a:t>
            </a:r>
            <a:r>
              <a:rPr sz="1100" spc="-5" dirty="0">
                <a:latin typeface="Times New Roman"/>
                <a:cs typeface="Times New Roman"/>
              </a:rPr>
              <a:t>B</a:t>
            </a:r>
            <a:r>
              <a:rPr sz="1100" dirty="0">
                <a:latin typeface="Times New Roman"/>
                <a:cs typeface="Times New Roman"/>
              </a:rPr>
              <a:t>a</a:t>
            </a:r>
            <a:r>
              <a:rPr sz="1100" spc="5" dirty="0">
                <a:latin typeface="Times New Roman"/>
                <a:cs typeface="Times New Roman"/>
              </a:rPr>
              <a:t>t</a:t>
            </a:r>
            <a:r>
              <a:rPr sz="1100" dirty="0">
                <a:latin typeface="Times New Roman"/>
                <a:cs typeface="Times New Roman"/>
              </a:rPr>
              <a:t>ch #:</a:t>
            </a:r>
            <a:r>
              <a:rPr sz="1100" spc="5" dirty="0">
                <a:latin typeface="Times New Roman"/>
                <a:cs typeface="Times New Roman"/>
              </a:rPr>
              <a:t> </a:t>
            </a:r>
            <a:r>
              <a:rPr sz="1100" dirty="0">
                <a:latin typeface="Times New Roman"/>
                <a:cs typeface="Times New Roman"/>
              </a:rPr>
              <a:t>2020061501	</a:t>
            </a:r>
            <a:r>
              <a:rPr sz="1100" spc="-5" dirty="0">
                <a:latin typeface="Times New Roman"/>
                <a:cs typeface="Times New Roman"/>
              </a:rPr>
              <a:t>B</a:t>
            </a:r>
            <a:r>
              <a:rPr sz="1100" spc="5" dirty="0">
                <a:latin typeface="Times New Roman"/>
                <a:cs typeface="Times New Roman"/>
              </a:rPr>
              <a:t>il</a:t>
            </a:r>
            <a:r>
              <a:rPr sz="1100" dirty="0">
                <a:latin typeface="Times New Roman"/>
                <a:cs typeface="Times New Roman"/>
              </a:rPr>
              <a:t>l</a:t>
            </a:r>
            <a:r>
              <a:rPr sz="1100" spc="-20" dirty="0">
                <a:latin typeface="Times New Roman"/>
                <a:cs typeface="Times New Roman"/>
              </a:rPr>
              <a:t> </a:t>
            </a:r>
            <a:r>
              <a:rPr sz="1100" spc="-65" dirty="0">
                <a:latin typeface="Times New Roman"/>
                <a:cs typeface="Times New Roman"/>
              </a:rPr>
              <a:t>T</a:t>
            </a:r>
            <a:r>
              <a:rPr sz="1100" dirty="0">
                <a:latin typeface="Times New Roman"/>
                <a:cs typeface="Times New Roman"/>
              </a:rPr>
              <a:t>o:</a:t>
            </a:r>
            <a:r>
              <a:rPr sz="1100" spc="5" dirty="0">
                <a:latin typeface="Times New Roman"/>
                <a:cs typeface="Times New Roman"/>
              </a:rPr>
              <a:t> </a:t>
            </a:r>
            <a:r>
              <a:rPr sz="1100" dirty="0">
                <a:latin typeface="Times New Roman"/>
                <a:cs typeface="Times New Roman"/>
              </a:rPr>
              <a:t>31</a:t>
            </a:r>
            <a:r>
              <a:rPr sz="1100" spc="-20" dirty="0">
                <a:latin typeface="Times New Roman"/>
                <a:cs typeface="Times New Roman"/>
              </a:rPr>
              <a:t>-</a:t>
            </a:r>
            <a:r>
              <a:rPr sz="1100" dirty="0">
                <a:latin typeface="Times New Roman"/>
                <a:cs typeface="Times New Roman"/>
              </a:rPr>
              <a:t>Ma</a:t>
            </a:r>
            <a:r>
              <a:rPr sz="1100" spc="-15" dirty="0">
                <a:latin typeface="Times New Roman"/>
                <a:cs typeface="Times New Roman"/>
              </a:rPr>
              <a:t>y</a:t>
            </a:r>
            <a:r>
              <a:rPr sz="1100" spc="-20" dirty="0">
                <a:latin typeface="Times New Roman"/>
                <a:cs typeface="Times New Roman"/>
              </a:rPr>
              <a:t>-</a:t>
            </a:r>
            <a:r>
              <a:rPr sz="1100" dirty="0">
                <a:latin typeface="Times New Roman"/>
                <a:cs typeface="Times New Roman"/>
              </a:rPr>
              <a:t>2020</a:t>
            </a:r>
          </a:p>
        </p:txBody>
      </p:sp>
      <p:sp>
        <p:nvSpPr>
          <p:cNvPr id="19" name="object 19"/>
          <p:cNvSpPr txBox="1"/>
          <p:nvPr/>
        </p:nvSpPr>
        <p:spPr>
          <a:xfrm>
            <a:off x="4158486" y="4166757"/>
            <a:ext cx="2930525" cy="165735"/>
          </a:xfrm>
          <a:prstGeom prst="rect">
            <a:avLst/>
          </a:prstGeom>
        </p:spPr>
        <p:txBody>
          <a:bodyPr vert="horz" wrap="square" lIns="0" tIns="0" rIns="0" bIns="0" rtlCol="0">
            <a:spAutoFit/>
          </a:bodyPr>
          <a:lstStyle/>
          <a:p>
            <a:pPr marL="12700">
              <a:lnSpc>
                <a:spcPct val="100000"/>
              </a:lnSpc>
            </a:pPr>
            <a:r>
              <a:rPr sz="1100" spc="-5" dirty="0">
                <a:latin typeface="Times New Roman"/>
                <a:cs typeface="Times New Roman"/>
              </a:rPr>
              <a:t>B</a:t>
            </a:r>
            <a:r>
              <a:rPr sz="1100" spc="5" dirty="0">
                <a:latin typeface="Times New Roman"/>
                <a:cs typeface="Times New Roman"/>
              </a:rPr>
              <a:t>illi</a:t>
            </a:r>
            <a:r>
              <a:rPr sz="1100" dirty="0">
                <a:latin typeface="Times New Roman"/>
                <a:cs typeface="Times New Roman"/>
              </a:rPr>
              <a:t>ng</a:t>
            </a:r>
            <a:r>
              <a:rPr sz="1100" spc="-15" dirty="0">
                <a:latin typeface="Times New Roman"/>
                <a:cs typeface="Times New Roman"/>
              </a:rPr>
              <a:t> </a:t>
            </a:r>
            <a:r>
              <a:rPr sz="1100" spc="-5" dirty="0">
                <a:latin typeface="Times New Roman"/>
                <a:cs typeface="Times New Roman"/>
              </a:rPr>
              <a:t>D</a:t>
            </a:r>
            <a:r>
              <a:rPr sz="1100" dirty="0">
                <a:latin typeface="Times New Roman"/>
                <a:cs typeface="Times New Roman"/>
              </a:rPr>
              <a:t>a</a:t>
            </a:r>
            <a:r>
              <a:rPr sz="1100" spc="5" dirty="0">
                <a:latin typeface="Times New Roman"/>
                <a:cs typeface="Times New Roman"/>
              </a:rPr>
              <a:t>t</a:t>
            </a:r>
            <a:r>
              <a:rPr sz="1100" dirty="0">
                <a:latin typeface="Times New Roman"/>
                <a:cs typeface="Times New Roman"/>
              </a:rPr>
              <a:t>e:</a:t>
            </a:r>
            <a:r>
              <a:rPr sz="1100" spc="5" dirty="0">
                <a:latin typeface="Times New Roman"/>
                <a:cs typeface="Times New Roman"/>
              </a:rPr>
              <a:t> </a:t>
            </a:r>
            <a:r>
              <a:rPr sz="1100" dirty="0">
                <a:latin typeface="Times New Roman"/>
                <a:cs typeface="Times New Roman"/>
              </a:rPr>
              <a:t>15</a:t>
            </a:r>
            <a:r>
              <a:rPr sz="1100" spc="-20" dirty="0">
                <a:latin typeface="Times New Roman"/>
                <a:cs typeface="Times New Roman"/>
              </a:rPr>
              <a:t>-</a:t>
            </a:r>
            <a:r>
              <a:rPr sz="1100" spc="10" dirty="0">
                <a:latin typeface="Times New Roman"/>
                <a:cs typeface="Times New Roman"/>
              </a:rPr>
              <a:t>J</a:t>
            </a:r>
            <a:r>
              <a:rPr sz="1100" dirty="0">
                <a:latin typeface="Times New Roman"/>
                <a:cs typeface="Times New Roman"/>
              </a:rPr>
              <a:t>un</a:t>
            </a:r>
            <a:r>
              <a:rPr sz="1100" spc="-20" dirty="0">
                <a:latin typeface="Times New Roman"/>
                <a:cs typeface="Times New Roman"/>
              </a:rPr>
              <a:t>-</a:t>
            </a:r>
            <a:r>
              <a:rPr sz="1100" dirty="0">
                <a:latin typeface="Times New Roman"/>
                <a:cs typeface="Times New Roman"/>
              </a:rPr>
              <a:t>2020  </a:t>
            </a:r>
            <a:r>
              <a:rPr sz="1100" spc="-5" dirty="0">
                <a:latin typeface="Times New Roman"/>
                <a:cs typeface="Times New Roman"/>
              </a:rPr>
              <a:t>B</a:t>
            </a:r>
            <a:r>
              <a:rPr sz="1100" spc="5" dirty="0">
                <a:latin typeface="Times New Roman"/>
                <a:cs typeface="Times New Roman"/>
              </a:rPr>
              <a:t>il</a:t>
            </a:r>
            <a:r>
              <a:rPr sz="1100" dirty="0">
                <a:latin typeface="Times New Roman"/>
                <a:cs typeface="Times New Roman"/>
              </a:rPr>
              <a:t>l</a:t>
            </a:r>
            <a:r>
              <a:rPr sz="1100" spc="5" dirty="0">
                <a:latin typeface="Times New Roman"/>
                <a:cs typeface="Times New Roman"/>
              </a:rPr>
              <a:t> </a:t>
            </a:r>
            <a:r>
              <a:rPr sz="1100" spc="-5" dirty="0">
                <a:latin typeface="Times New Roman"/>
                <a:cs typeface="Times New Roman"/>
              </a:rPr>
              <a:t>F</a:t>
            </a:r>
            <a:r>
              <a:rPr sz="1100" dirty="0">
                <a:latin typeface="Times New Roman"/>
                <a:cs typeface="Times New Roman"/>
              </a:rPr>
              <a:t>ro</a:t>
            </a:r>
            <a:r>
              <a:rPr sz="1100" spc="-20" dirty="0">
                <a:latin typeface="Times New Roman"/>
                <a:cs typeface="Times New Roman"/>
              </a:rPr>
              <a:t>m</a:t>
            </a:r>
            <a:r>
              <a:rPr sz="1100" dirty="0">
                <a:latin typeface="Times New Roman"/>
                <a:cs typeface="Times New Roman"/>
              </a:rPr>
              <a:t>:</a:t>
            </a:r>
            <a:r>
              <a:rPr sz="1100" spc="5" dirty="0">
                <a:latin typeface="Times New Roman"/>
                <a:cs typeface="Times New Roman"/>
              </a:rPr>
              <a:t> </a:t>
            </a:r>
            <a:r>
              <a:rPr sz="1100" dirty="0">
                <a:latin typeface="Times New Roman"/>
                <a:cs typeface="Times New Roman"/>
              </a:rPr>
              <a:t>01</a:t>
            </a:r>
            <a:r>
              <a:rPr sz="1100" spc="-20" dirty="0">
                <a:latin typeface="Times New Roman"/>
                <a:cs typeface="Times New Roman"/>
              </a:rPr>
              <a:t>-</a:t>
            </a:r>
            <a:r>
              <a:rPr sz="1100" dirty="0">
                <a:latin typeface="Times New Roman"/>
                <a:cs typeface="Times New Roman"/>
              </a:rPr>
              <a:t>Ma</a:t>
            </a:r>
            <a:r>
              <a:rPr sz="1100" spc="-20" dirty="0">
                <a:latin typeface="Times New Roman"/>
                <a:cs typeface="Times New Roman"/>
              </a:rPr>
              <a:t>r-</a:t>
            </a:r>
            <a:r>
              <a:rPr sz="1100" dirty="0">
                <a:latin typeface="Times New Roman"/>
                <a:cs typeface="Times New Roman"/>
              </a:rPr>
              <a:t>2020</a:t>
            </a:r>
            <a:endParaRPr sz="1100">
              <a:latin typeface="Times New Roman"/>
              <a:cs typeface="Times New Roman"/>
            </a:endParaRPr>
          </a:p>
        </p:txBody>
      </p:sp>
      <p:sp>
        <p:nvSpPr>
          <p:cNvPr id="20" name="object 20"/>
          <p:cNvSpPr txBox="1"/>
          <p:nvPr/>
        </p:nvSpPr>
        <p:spPr>
          <a:xfrm>
            <a:off x="4414518" y="4310013"/>
            <a:ext cx="2675890" cy="165735"/>
          </a:xfrm>
          <a:prstGeom prst="rect">
            <a:avLst/>
          </a:prstGeom>
        </p:spPr>
        <p:txBody>
          <a:bodyPr vert="horz" wrap="square" lIns="0" tIns="0" rIns="0" bIns="0" rtlCol="0">
            <a:spAutoFit/>
          </a:bodyPr>
          <a:lstStyle/>
          <a:p>
            <a:pPr marL="12700">
              <a:lnSpc>
                <a:spcPct val="100000"/>
              </a:lnSpc>
              <a:tabLst>
                <a:tab pos="1431290" algn="l"/>
              </a:tabLst>
            </a:pPr>
            <a:r>
              <a:rPr sz="1100" spc="-5" dirty="0">
                <a:latin typeface="Times New Roman"/>
                <a:cs typeface="Times New Roman"/>
              </a:rPr>
              <a:t>B</a:t>
            </a:r>
            <a:r>
              <a:rPr sz="1100" dirty="0">
                <a:latin typeface="Times New Roman"/>
                <a:cs typeface="Times New Roman"/>
              </a:rPr>
              <a:t>a</a:t>
            </a:r>
            <a:r>
              <a:rPr sz="1100" spc="5" dirty="0">
                <a:latin typeface="Times New Roman"/>
                <a:cs typeface="Times New Roman"/>
              </a:rPr>
              <a:t>t</a:t>
            </a:r>
            <a:r>
              <a:rPr sz="1100" dirty="0">
                <a:latin typeface="Times New Roman"/>
                <a:cs typeface="Times New Roman"/>
              </a:rPr>
              <a:t>ch #:</a:t>
            </a:r>
            <a:r>
              <a:rPr sz="1100" spc="5" dirty="0">
                <a:latin typeface="Times New Roman"/>
                <a:cs typeface="Times New Roman"/>
              </a:rPr>
              <a:t> </a:t>
            </a:r>
            <a:r>
              <a:rPr sz="1100" dirty="0">
                <a:latin typeface="Times New Roman"/>
                <a:cs typeface="Times New Roman"/>
              </a:rPr>
              <a:t>2020061501	</a:t>
            </a:r>
            <a:r>
              <a:rPr sz="1100" spc="-5" dirty="0">
                <a:latin typeface="Times New Roman"/>
                <a:cs typeface="Times New Roman"/>
              </a:rPr>
              <a:t>B</a:t>
            </a:r>
            <a:r>
              <a:rPr sz="1100" spc="5" dirty="0">
                <a:latin typeface="Times New Roman"/>
                <a:cs typeface="Times New Roman"/>
              </a:rPr>
              <a:t>il</a:t>
            </a:r>
            <a:r>
              <a:rPr sz="1100" dirty="0">
                <a:latin typeface="Times New Roman"/>
                <a:cs typeface="Times New Roman"/>
              </a:rPr>
              <a:t>l</a:t>
            </a:r>
            <a:r>
              <a:rPr sz="1100" spc="-20" dirty="0">
                <a:latin typeface="Times New Roman"/>
                <a:cs typeface="Times New Roman"/>
              </a:rPr>
              <a:t> </a:t>
            </a:r>
            <a:r>
              <a:rPr sz="1100" spc="-65" dirty="0">
                <a:latin typeface="Times New Roman"/>
                <a:cs typeface="Times New Roman"/>
              </a:rPr>
              <a:t>T</a:t>
            </a:r>
            <a:r>
              <a:rPr sz="1100" dirty="0">
                <a:latin typeface="Times New Roman"/>
                <a:cs typeface="Times New Roman"/>
              </a:rPr>
              <a:t>o:</a:t>
            </a:r>
            <a:r>
              <a:rPr sz="1100" spc="5" dirty="0">
                <a:latin typeface="Times New Roman"/>
                <a:cs typeface="Times New Roman"/>
              </a:rPr>
              <a:t> </a:t>
            </a:r>
            <a:r>
              <a:rPr sz="1100" dirty="0">
                <a:latin typeface="Times New Roman"/>
                <a:cs typeface="Times New Roman"/>
              </a:rPr>
              <a:t>31</a:t>
            </a:r>
            <a:r>
              <a:rPr sz="1100" spc="-20" dirty="0">
                <a:latin typeface="Times New Roman"/>
                <a:cs typeface="Times New Roman"/>
              </a:rPr>
              <a:t>-</a:t>
            </a:r>
            <a:r>
              <a:rPr sz="1100" dirty="0">
                <a:latin typeface="Times New Roman"/>
                <a:cs typeface="Times New Roman"/>
              </a:rPr>
              <a:t>Ma</a:t>
            </a:r>
            <a:r>
              <a:rPr sz="1100" spc="-15" dirty="0">
                <a:latin typeface="Times New Roman"/>
                <a:cs typeface="Times New Roman"/>
              </a:rPr>
              <a:t>y</a:t>
            </a:r>
            <a:r>
              <a:rPr sz="1100" spc="-20" dirty="0">
                <a:latin typeface="Times New Roman"/>
                <a:cs typeface="Times New Roman"/>
              </a:rPr>
              <a:t>-</a:t>
            </a:r>
            <a:r>
              <a:rPr sz="1100" dirty="0">
                <a:latin typeface="Times New Roman"/>
                <a:cs typeface="Times New Roman"/>
              </a:rPr>
              <a:t>2020</a:t>
            </a:r>
          </a:p>
        </p:txBody>
      </p:sp>
      <p:sp>
        <p:nvSpPr>
          <p:cNvPr id="21" name="object 21"/>
          <p:cNvSpPr txBox="1"/>
          <p:nvPr/>
        </p:nvSpPr>
        <p:spPr>
          <a:xfrm>
            <a:off x="415543" y="2340187"/>
            <a:ext cx="1596390" cy="423193"/>
          </a:xfrm>
          <a:prstGeom prst="rect">
            <a:avLst/>
          </a:prstGeom>
        </p:spPr>
        <p:txBody>
          <a:bodyPr vert="horz" wrap="square" lIns="0" tIns="0" rIns="0" bIns="0" rtlCol="0">
            <a:spAutoFit/>
          </a:bodyPr>
          <a:lstStyle/>
          <a:p>
            <a:pPr marL="12700" marR="189865">
              <a:lnSpc>
                <a:spcPts val="1130"/>
              </a:lnSpc>
            </a:pPr>
            <a:r>
              <a:rPr lang="en-CA" sz="1000" b="1" spc="-40" dirty="0" smtClean="0">
                <a:latin typeface="Times New Roman"/>
                <a:cs typeface="Times New Roman"/>
              </a:rPr>
              <a:t>DOE, Jane</a:t>
            </a:r>
          </a:p>
          <a:p>
            <a:pPr marL="12700" marR="189865">
              <a:lnSpc>
                <a:spcPts val="1130"/>
              </a:lnSpc>
            </a:pPr>
            <a:r>
              <a:rPr lang="en-CA" sz="1000" b="1" spc="-40" dirty="0" smtClean="0">
                <a:latin typeface="Times New Roman"/>
                <a:cs typeface="Times New Roman"/>
              </a:rPr>
              <a:t>26557 Civic Centre Road</a:t>
            </a:r>
          </a:p>
          <a:p>
            <a:pPr marL="12700" marR="189865">
              <a:lnSpc>
                <a:spcPts val="1130"/>
              </a:lnSpc>
            </a:pPr>
            <a:r>
              <a:rPr lang="en-CA" sz="1000" b="1" spc="-40" dirty="0" smtClean="0">
                <a:latin typeface="Times New Roman"/>
                <a:cs typeface="Times New Roman"/>
              </a:rPr>
              <a:t>Keswick, ON  L4P 3G1</a:t>
            </a:r>
            <a:endParaRPr sz="1000" dirty="0">
              <a:latin typeface="Times New Roman"/>
              <a:cs typeface="Times New Roman"/>
            </a:endParaRPr>
          </a:p>
        </p:txBody>
      </p:sp>
      <p:sp>
        <p:nvSpPr>
          <p:cNvPr id="22" name="object 22"/>
          <p:cNvSpPr txBox="1"/>
          <p:nvPr/>
        </p:nvSpPr>
        <p:spPr>
          <a:xfrm>
            <a:off x="4826504" y="2415621"/>
            <a:ext cx="2136775" cy="246221"/>
          </a:xfrm>
          <a:prstGeom prst="rect">
            <a:avLst/>
          </a:prstGeom>
        </p:spPr>
        <p:txBody>
          <a:bodyPr vert="horz" wrap="square" lIns="0" tIns="0" rIns="0" bIns="0" rtlCol="0">
            <a:spAutoFit/>
          </a:bodyPr>
          <a:lstStyle/>
          <a:p>
            <a:pPr marL="12700" marR="5080" indent="1086485"/>
            <a:r>
              <a:rPr sz="800" spc="5" dirty="0">
                <a:latin typeface="Times New Roman"/>
                <a:cs typeface="Times New Roman"/>
              </a:rPr>
              <a:t>M</a:t>
            </a:r>
            <a:r>
              <a:rPr sz="800" dirty="0">
                <a:latin typeface="Times New Roman"/>
                <a:cs typeface="Times New Roman"/>
              </a:rPr>
              <a:t>a</a:t>
            </a:r>
            <a:r>
              <a:rPr sz="800" spc="5" dirty="0">
                <a:latin typeface="Times New Roman"/>
                <a:cs typeface="Times New Roman"/>
              </a:rPr>
              <a:t>k</a:t>
            </a:r>
            <a:r>
              <a:rPr sz="800" dirty="0">
                <a:latin typeface="Times New Roman"/>
                <a:cs typeface="Times New Roman"/>
              </a:rPr>
              <a:t>e</a:t>
            </a:r>
            <a:r>
              <a:rPr sz="800" spc="-5" dirty="0">
                <a:latin typeface="Times New Roman"/>
                <a:cs typeface="Times New Roman"/>
              </a:rPr>
              <a:t> </a:t>
            </a:r>
            <a:r>
              <a:rPr sz="800" dirty="0">
                <a:latin typeface="Times New Roman"/>
                <a:cs typeface="Times New Roman"/>
              </a:rPr>
              <a:t>C</a:t>
            </a:r>
            <a:r>
              <a:rPr sz="800" spc="5" dirty="0">
                <a:latin typeface="Times New Roman"/>
                <a:cs typeface="Times New Roman"/>
              </a:rPr>
              <a:t>h</a:t>
            </a:r>
            <a:r>
              <a:rPr sz="800" spc="-10" dirty="0">
                <a:latin typeface="Times New Roman"/>
                <a:cs typeface="Times New Roman"/>
              </a:rPr>
              <a:t>e</a:t>
            </a:r>
            <a:r>
              <a:rPr sz="800" spc="5" dirty="0">
                <a:latin typeface="Times New Roman"/>
                <a:cs typeface="Times New Roman"/>
              </a:rPr>
              <a:t>qu</a:t>
            </a:r>
            <a:r>
              <a:rPr sz="800" dirty="0">
                <a:latin typeface="Times New Roman"/>
                <a:cs typeface="Times New Roman"/>
              </a:rPr>
              <a:t>e</a:t>
            </a:r>
            <a:r>
              <a:rPr sz="800" spc="-5" dirty="0">
                <a:latin typeface="Times New Roman"/>
                <a:cs typeface="Times New Roman"/>
              </a:rPr>
              <a:t> P</a:t>
            </a:r>
            <a:r>
              <a:rPr sz="800" dirty="0">
                <a:latin typeface="Times New Roman"/>
                <a:cs typeface="Times New Roman"/>
              </a:rPr>
              <a:t>a</a:t>
            </a:r>
            <a:r>
              <a:rPr sz="800" spc="-20" dirty="0">
                <a:latin typeface="Times New Roman"/>
                <a:cs typeface="Times New Roman"/>
              </a:rPr>
              <a:t>y</a:t>
            </a:r>
            <a:r>
              <a:rPr sz="800" dirty="0">
                <a:latin typeface="Times New Roman"/>
                <a:cs typeface="Times New Roman"/>
              </a:rPr>
              <a:t>a</a:t>
            </a:r>
            <a:r>
              <a:rPr sz="800" spc="5" dirty="0">
                <a:latin typeface="Times New Roman"/>
                <a:cs typeface="Times New Roman"/>
              </a:rPr>
              <a:t>b</a:t>
            </a:r>
            <a:r>
              <a:rPr sz="800" spc="-10" dirty="0">
                <a:latin typeface="Times New Roman"/>
                <a:cs typeface="Times New Roman"/>
              </a:rPr>
              <a:t>l</a:t>
            </a:r>
            <a:r>
              <a:rPr sz="800" dirty="0">
                <a:latin typeface="Times New Roman"/>
                <a:cs typeface="Times New Roman"/>
              </a:rPr>
              <a:t>e</a:t>
            </a:r>
            <a:r>
              <a:rPr sz="800" spc="-5" dirty="0">
                <a:latin typeface="Times New Roman"/>
                <a:cs typeface="Times New Roman"/>
              </a:rPr>
              <a:t> </a:t>
            </a:r>
            <a:r>
              <a:rPr sz="800" dirty="0">
                <a:latin typeface="Times New Roman"/>
                <a:cs typeface="Times New Roman"/>
              </a:rPr>
              <a:t>to C</a:t>
            </a:r>
            <a:r>
              <a:rPr sz="800" spc="-5" dirty="0">
                <a:latin typeface="Times New Roman"/>
                <a:cs typeface="Times New Roman"/>
              </a:rPr>
              <a:t>O</a:t>
            </a:r>
            <a:r>
              <a:rPr sz="800" dirty="0">
                <a:latin typeface="Times New Roman"/>
                <a:cs typeface="Times New Roman"/>
              </a:rPr>
              <a:t>R</a:t>
            </a:r>
            <a:r>
              <a:rPr sz="800" spc="-5" dirty="0">
                <a:latin typeface="Times New Roman"/>
                <a:cs typeface="Times New Roman"/>
              </a:rPr>
              <a:t>PO</a:t>
            </a:r>
            <a:r>
              <a:rPr sz="800" dirty="0">
                <a:latin typeface="Times New Roman"/>
                <a:cs typeface="Times New Roman"/>
              </a:rPr>
              <a:t>R</a:t>
            </a:r>
            <a:r>
              <a:rPr sz="800" spc="-105" dirty="0">
                <a:latin typeface="Times New Roman"/>
                <a:cs typeface="Times New Roman"/>
              </a:rPr>
              <a:t>A</a:t>
            </a:r>
            <a:r>
              <a:rPr sz="800" spc="-15" dirty="0">
                <a:latin typeface="Times New Roman"/>
                <a:cs typeface="Times New Roman"/>
              </a:rPr>
              <a:t>T</a:t>
            </a:r>
            <a:r>
              <a:rPr sz="800" spc="-30" dirty="0">
                <a:latin typeface="Times New Roman"/>
                <a:cs typeface="Times New Roman"/>
              </a:rPr>
              <a:t>I</a:t>
            </a:r>
            <a:r>
              <a:rPr sz="800" spc="-5" dirty="0">
                <a:latin typeface="Times New Roman"/>
                <a:cs typeface="Times New Roman"/>
              </a:rPr>
              <a:t>O</a:t>
            </a:r>
            <a:r>
              <a:rPr sz="800" dirty="0">
                <a:latin typeface="Times New Roman"/>
                <a:cs typeface="Times New Roman"/>
              </a:rPr>
              <a:t>N</a:t>
            </a:r>
            <a:r>
              <a:rPr sz="800" spc="-5" dirty="0">
                <a:latin typeface="Times New Roman"/>
                <a:cs typeface="Times New Roman"/>
              </a:rPr>
              <a:t> O</a:t>
            </a:r>
            <a:r>
              <a:rPr sz="800" dirty="0">
                <a:latin typeface="Times New Roman"/>
                <a:cs typeface="Times New Roman"/>
              </a:rPr>
              <a:t>F</a:t>
            </a:r>
            <a:r>
              <a:rPr sz="800" spc="-25" dirty="0">
                <a:latin typeface="Times New Roman"/>
                <a:cs typeface="Times New Roman"/>
              </a:rPr>
              <a:t> </a:t>
            </a:r>
            <a:r>
              <a:rPr sz="800" spc="-15" dirty="0">
                <a:latin typeface="Times New Roman"/>
                <a:cs typeface="Times New Roman"/>
              </a:rPr>
              <a:t>T</a:t>
            </a:r>
            <a:r>
              <a:rPr sz="800" spc="-5" dirty="0">
                <a:latin typeface="Times New Roman"/>
                <a:cs typeface="Times New Roman"/>
              </a:rPr>
              <a:t>H</a:t>
            </a:r>
            <a:r>
              <a:rPr sz="800" dirty="0">
                <a:latin typeface="Times New Roman"/>
                <a:cs typeface="Times New Roman"/>
              </a:rPr>
              <a:t>E</a:t>
            </a:r>
            <a:r>
              <a:rPr sz="800" spc="-10" dirty="0">
                <a:latin typeface="Times New Roman"/>
                <a:cs typeface="Times New Roman"/>
              </a:rPr>
              <a:t> </a:t>
            </a:r>
            <a:r>
              <a:rPr sz="800" spc="-25" dirty="0">
                <a:latin typeface="Times New Roman"/>
                <a:cs typeface="Times New Roman"/>
              </a:rPr>
              <a:t>T</a:t>
            </a:r>
            <a:r>
              <a:rPr sz="800" spc="-5" dirty="0">
                <a:latin typeface="Times New Roman"/>
                <a:cs typeface="Times New Roman"/>
              </a:rPr>
              <a:t>O</a:t>
            </a:r>
            <a:r>
              <a:rPr sz="800" spc="-15" dirty="0">
                <a:latin typeface="Times New Roman"/>
                <a:cs typeface="Times New Roman"/>
              </a:rPr>
              <a:t>W</a:t>
            </a:r>
            <a:r>
              <a:rPr sz="800" dirty="0">
                <a:latin typeface="Times New Roman"/>
                <a:cs typeface="Times New Roman"/>
              </a:rPr>
              <a:t>N</a:t>
            </a:r>
            <a:r>
              <a:rPr sz="800" spc="-5" dirty="0">
                <a:latin typeface="Times New Roman"/>
                <a:cs typeface="Times New Roman"/>
              </a:rPr>
              <a:t> O</a:t>
            </a:r>
            <a:r>
              <a:rPr sz="800" dirty="0">
                <a:latin typeface="Times New Roman"/>
                <a:cs typeface="Times New Roman"/>
              </a:rPr>
              <a:t>F</a:t>
            </a:r>
            <a:r>
              <a:rPr sz="800" spc="-15" dirty="0">
                <a:latin typeface="Times New Roman"/>
                <a:cs typeface="Times New Roman"/>
              </a:rPr>
              <a:t> </a:t>
            </a:r>
            <a:r>
              <a:rPr sz="800" spc="-20" dirty="0">
                <a:latin typeface="Times New Roman"/>
                <a:cs typeface="Times New Roman"/>
              </a:rPr>
              <a:t>G</a:t>
            </a:r>
            <a:r>
              <a:rPr sz="800" dirty="0">
                <a:latin typeface="Times New Roman"/>
                <a:cs typeface="Times New Roman"/>
              </a:rPr>
              <a:t>E</a:t>
            </a:r>
            <a:r>
              <a:rPr sz="800" spc="-5" dirty="0">
                <a:latin typeface="Times New Roman"/>
                <a:cs typeface="Times New Roman"/>
              </a:rPr>
              <a:t>O</a:t>
            </a:r>
            <a:r>
              <a:rPr sz="800" dirty="0">
                <a:latin typeface="Times New Roman"/>
                <a:cs typeface="Times New Roman"/>
              </a:rPr>
              <a:t>R</a:t>
            </a:r>
            <a:r>
              <a:rPr sz="800" spc="-20" dirty="0">
                <a:latin typeface="Times New Roman"/>
                <a:cs typeface="Times New Roman"/>
              </a:rPr>
              <a:t>G</a:t>
            </a:r>
            <a:r>
              <a:rPr sz="800" spc="-30" dirty="0">
                <a:latin typeface="Times New Roman"/>
                <a:cs typeface="Times New Roman"/>
              </a:rPr>
              <a:t>I</a:t>
            </a:r>
            <a:r>
              <a:rPr sz="800" spc="-5" dirty="0">
                <a:latin typeface="Times New Roman"/>
                <a:cs typeface="Times New Roman"/>
              </a:rPr>
              <a:t>N</a:t>
            </a:r>
            <a:r>
              <a:rPr sz="800" dirty="0">
                <a:latin typeface="Times New Roman"/>
                <a:cs typeface="Times New Roman"/>
              </a:rPr>
              <a:t>A</a:t>
            </a:r>
          </a:p>
        </p:txBody>
      </p:sp>
      <p:sp>
        <p:nvSpPr>
          <p:cNvPr id="24" name="object 24"/>
          <p:cNvSpPr/>
          <p:nvPr/>
        </p:nvSpPr>
        <p:spPr>
          <a:xfrm>
            <a:off x="246881" y="4482522"/>
            <a:ext cx="6802120" cy="0"/>
          </a:xfrm>
          <a:custGeom>
            <a:avLst/>
            <a:gdLst/>
            <a:ahLst/>
            <a:cxnLst/>
            <a:rect l="l" t="t" r="r" b="b"/>
            <a:pathLst>
              <a:path w="6802120">
                <a:moveTo>
                  <a:pt x="0" y="0"/>
                </a:moveTo>
                <a:lnTo>
                  <a:pt x="6801617" y="0"/>
                </a:lnTo>
              </a:path>
            </a:pathLst>
          </a:custGeom>
          <a:ln w="9143">
            <a:solidFill>
              <a:srgbClr val="000000"/>
            </a:solidFill>
          </a:ln>
        </p:spPr>
        <p:txBody>
          <a:bodyPr wrap="square" lIns="0" tIns="0" rIns="0" bIns="0" rtlCol="0"/>
          <a:lstStyle/>
          <a:p>
            <a:endParaRPr/>
          </a:p>
        </p:txBody>
      </p:sp>
      <p:sp>
        <p:nvSpPr>
          <p:cNvPr id="25" name="object 25"/>
          <p:cNvSpPr/>
          <p:nvPr/>
        </p:nvSpPr>
        <p:spPr>
          <a:xfrm>
            <a:off x="244849" y="4894844"/>
            <a:ext cx="6800215" cy="0"/>
          </a:xfrm>
          <a:custGeom>
            <a:avLst/>
            <a:gdLst/>
            <a:ahLst/>
            <a:cxnLst/>
            <a:rect l="l" t="t" r="r" b="b"/>
            <a:pathLst>
              <a:path w="6800215">
                <a:moveTo>
                  <a:pt x="0" y="0"/>
                </a:moveTo>
                <a:lnTo>
                  <a:pt x="6800093" y="0"/>
                </a:lnTo>
              </a:path>
            </a:pathLst>
          </a:custGeom>
          <a:ln w="9143">
            <a:solidFill>
              <a:srgbClr val="000000"/>
            </a:solidFill>
          </a:ln>
        </p:spPr>
        <p:txBody>
          <a:bodyPr wrap="square" lIns="0" tIns="0" rIns="0" bIns="0" rtlCol="0"/>
          <a:lstStyle/>
          <a:p>
            <a:endParaRPr/>
          </a:p>
        </p:txBody>
      </p:sp>
      <p:sp>
        <p:nvSpPr>
          <p:cNvPr id="26" name="object 26"/>
          <p:cNvSpPr/>
          <p:nvPr/>
        </p:nvSpPr>
        <p:spPr>
          <a:xfrm>
            <a:off x="6181344" y="3673960"/>
            <a:ext cx="829310" cy="114300"/>
          </a:xfrm>
          <a:custGeom>
            <a:avLst/>
            <a:gdLst/>
            <a:ahLst/>
            <a:cxnLst/>
            <a:rect l="l" t="t" r="r" b="b"/>
            <a:pathLst>
              <a:path w="829309" h="114300">
                <a:moveTo>
                  <a:pt x="0" y="114294"/>
                </a:moveTo>
                <a:lnTo>
                  <a:pt x="829049" y="114294"/>
                </a:lnTo>
                <a:lnTo>
                  <a:pt x="829049" y="0"/>
                </a:lnTo>
                <a:lnTo>
                  <a:pt x="0" y="0"/>
                </a:lnTo>
                <a:lnTo>
                  <a:pt x="0" y="114294"/>
                </a:lnTo>
                <a:close/>
              </a:path>
            </a:pathLst>
          </a:custGeom>
          <a:solidFill>
            <a:srgbClr val="FFFFFF"/>
          </a:solidFill>
        </p:spPr>
        <p:txBody>
          <a:bodyPr wrap="square" lIns="0" tIns="0" rIns="0" bIns="0" rtlCol="0"/>
          <a:lstStyle/>
          <a:p>
            <a:endParaRPr/>
          </a:p>
        </p:txBody>
      </p:sp>
      <p:sp>
        <p:nvSpPr>
          <p:cNvPr id="27" name="object 27"/>
          <p:cNvSpPr txBox="1"/>
          <p:nvPr/>
        </p:nvSpPr>
        <p:spPr>
          <a:xfrm>
            <a:off x="4710174" y="3539161"/>
            <a:ext cx="1483360" cy="408305"/>
          </a:xfrm>
          <a:prstGeom prst="rect">
            <a:avLst/>
          </a:prstGeom>
        </p:spPr>
        <p:txBody>
          <a:bodyPr vert="horz" wrap="square" lIns="0" tIns="0" rIns="0" bIns="0" rtlCol="0">
            <a:spAutoFit/>
          </a:bodyPr>
          <a:lstStyle/>
          <a:p>
            <a:pPr marL="12700" marR="5080" indent="447675">
              <a:lnSpc>
                <a:spcPts val="969"/>
              </a:lnSpc>
            </a:pPr>
            <a:r>
              <a:rPr sz="1000" b="1" spc="-10" dirty="0">
                <a:latin typeface="Times New Roman"/>
                <a:cs typeface="Times New Roman"/>
              </a:rPr>
              <a:t>Acc</a:t>
            </a:r>
            <a:r>
              <a:rPr sz="1000" b="1" dirty="0">
                <a:latin typeface="Times New Roman"/>
                <a:cs typeface="Times New Roman"/>
              </a:rPr>
              <a:t>o</a:t>
            </a:r>
            <a:r>
              <a:rPr sz="1000" b="1" spc="-15" dirty="0">
                <a:latin typeface="Times New Roman"/>
                <a:cs typeface="Times New Roman"/>
              </a:rPr>
              <a:t>un</a:t>
            </a:r>
            <a:r>
              <a:rPr sz="1000" b="1" spc="-5" dirty="0">
                <a:latin typeface="Times New Roman"/>
                <a:cs typeface="Times New Roman"/>
              </a:rPr>
              <a:t>t</a:t>
            </a:r>
            <a:r>
              <a:rPr sz="1000" b="1" spc="5" dirty="0">
                <a:latin typeface="Times New Roman"/>
                <a:cs typeface="Times New Roman"/>
              </a:rPr>
              <a:t> </a:t>
            </a:r>
            <a:r>
              <a:rPr sz="1000" b="1" spc="-5" dirty="0">
                <a:latin typeface="Times New Roman"/>
                <a:cs typeface="Times New Roman"/>
              </a:rPr>
              <a:t>Ba</a:t>
            </a:r>
            <a:r>
              <a:rPr sz="1000" b="1" spc="-10" dirty="0">
                <a:latin typeface="Times New Roman"/>
                <a:cs typeface="Times New Roman"/>
              </a:rPr>
              <a:t>l</a:t>
            </a:r>
            <a:r>
              <a:rPr sz="1000" b="1" dirty="0">
                <a:latin typeface="Times New Roman"/>
                <a:cs typeface="Times New Roman"/>
              </a:rPr>
              <a:t>a</a:t>
            </a:r>
            <a:r>
              <a:rPr sz="1000" b="1" spc="-15" dirty="0">
                <a:latin typeface="Times New Roman"/>
                <a:cs typeface="Times New Roman"/>
              </a:rPr>
              <a:t>n</a:t>
            </a:r>
            <a:r>
              <a:rPr sz="1000" b="1" spc="-5" dirty="0">
                <a:latin typeface="Times New Roman"/>
                <a:cs typeface="Times New Roman"/>
              </a:rPr>
              <a:t>ce</a:t>
            </a:r>
            <a:r>
              <a:rPr sz="1000" b="1" dirty="0">
                <a:latin typeface="Times New Roman"/>
                <a:cs typeface="Times New Roman"/>
              </a:rPr>
              <a:t> </a:t>
            </a:r>
            <a:r>
              <a:rPr sz="1000" b="1" spc="-5" dirty="0">
                <a:latin typeface="Times New Roman"/>
                <a:cs typeface="Times New Roman"/>
              </a:rPr>
              <a:t>$ D</a:t>
            </a:r>
            <a:r>
              <a:rPr sz="1000" b="1" spc="-10" dirty="0">
                <a:latin typeface="Times New Roman"/>
                <a:cs typeface="Times New Roman"/>
              </a:rPr>
              <a:t>is</a:t>
            </a:r>
            <a:r>
              <a:rPr sz="1000" b="1" spc="-5" dirty="0">
                <a:latin typeface="Times New Roman"/>
                <a:cs typeface="Times New Roman"/>
              </a:rPr>
              <a:t>c</a:t>
            </a:r>
            <a:r>
              <a:rPr sz="1000" b="1" dirty="0">
                <a:latin typeface="Times New Roman"/>
                <a:cs typeface="Times New Roman"/>
              </a:rPr>
              <a:t>o</a:t>
            </a:r>
            <a:r>
              <a:rPr sz="1000" b="1" spc="-15" dirty="0">
                <a:latin typeface="Times New Roman"/>
                <a:cs typeface="Times New Roman"/>
              </a:rPr>
              <a:t>un</a:t>
            </a:r>
            <a:r>
              <a:rPr sz="1000" b="1" spc="-5" dirty="0">
                <a:latin typeface="Times New Roman"/>
                <a:cs typeface="Times New Roman"/>
              </a:rPr>
              <a:t>t</a:t>
            </a:r>
            <a:r>
              <a:rPr sz="1000" b="1" spc="5" dirty="0">
                <a:latin typeface="Times New Roman"/>
                <a:cs typeface="Times New Roman"/>
              </a:rPr>
              <a:t> </a:t>
            </a:r>
            <a:r>
              <a:rPr sz="1000" b="1" spc="-5" dirty="0">
                <a:latin typeface="Times New Roman"/>
                <a:cs typeface="Times New Roman"/>
              </a:rPr>
              <a:t>By</a:t>
            </a:r>
            <a:r>
              <a:rPr sz="1000" b="1" dirty="0">
                <a:latin typeface="Times New Roman"/>
                <a:cs typeface="Times New Roman"/>
              </a:rPr>
              <a:t> </a:t>
            </a:r>
            <a:r>
              <a:rPr sz="1000" b="1" spc="10" dirty="0">
                <a:latin typeface="Times New Roman"/>
                <a:cs typeface="Times New Roman"/>
              </a:rPr>
              <a:t> </a:t>
            </a:r>
            <a:r>
              <a:rPr sz="1000" b="1" dirty="0">
                <a:latin typeface="Times New Roman"/>
                <a:cs typeface="Times New Roman"/>
              </a:rPr>
              <a:t>14</a:t>
            </a:r>
            <a:r>
              <a:rPr sz="1000" b="1" spc="-5" dirty="0">
                <a:latin typeface="Times New Roman"/>
                <a:cs typeface="Times New Roman"/>
              </a:rPr>
              <a:t>-</a:t>
            </a:r>
            <a:r>
              <a:rPr sz="1000" b="1" dirty="0">
                <a:latin typeface="Times New Roman"/>
                <a:cs typeface="Times New Roman"/>
              </a:rPr>
              <a:t>J</a:t>
            </a:r>
            <a:r>
              <a:rPr sz="1000" b="1" spc="-10" dirty="0">
                <a:latin typeface="Times New Roman"/>
                <a:cs typeface="Times New Roman"/>
              </a:rPr>
              <a:t>ul</a:t>
            </a:r>
            <a:r>
              <a:rPr sz="1000" b="1" spc="-5" dirty="0">
                <a:latin typeface="Times New Roman"/>
                <a:cs typeface="Times New Roman"/>
              </a:rPr>
              <a:t>-</a:t>
            </a:r>
            <a:r>
              <a:rPr sz="1000" b="1" dirty="0">
                <a:latin typeface="Times New Roman"/>
                <a:cs typeface="Times New Roman"/>
              </a:rPr>
              <a:t>202</a:t>
            </a:r>
            <a:r>
              <a:rPr sz="1000" b="1" spc="-5" dirty="0">
                <a:latin typeface="Times New Roman"/>
                <a:cs typeface="Times New Roman"/>
              </a:rPr>
              <a:t>0</a:t>
            </a:r>
            <a:r>
              <a:rPr sz="1000" b="1" spc="5" dirty="0">
                <a:latin typeface="Times New Roman"/>
                <a:cs typeface="Times New Roman"/>
              </a:rPr>
              <a:t> </a:t>
            </a:r>
            <a:r>
              <a:rPr sz="1000" b="1" spc="-5" dirty="0">
                <a:latin typeface="Times New Roman"/>
                <a:cs typeface="Times New Roman"/>
              </a:rPr>
              <a:t>$</a:t>
            </a:r>
            <a:endParaRPr sz="1000" dirty="0">
              <a:latin typeface="Times New Roman"/>
              <a:cs typeface="Times New Roman"/>
            </a:endParaRPr>
          </a:p>
          <a:p>
            <a:pPr marL="684530">
              <a:lnSpc>
                <a:spcPts val="1050"/>
              </a:lnSpc>
            </a:pPr>
            <a:r>
              <a:rPr sz="1000" b="1" spc="-10" dirty="0">
                <a:latin typeface="Times New Roman"/>
                <a:cs typeface="Times New Roman"/>
              </a:rPr>
              <a:t>A</a:t>
            </a:r>
            <a:r>
              <a:rPr sz="1000" b="1" spc="-40" dirty="0">
                <a:latin typeface="Times New Roman"/>
                <a:cs typeface="Times New Roman"/>
              </a:rPr>
              <a:t>m</a:t>
            </a:r>
            <a:r>
              <a:rPr sz="1000" b="1" dirty="0">
                <a:latin typeface="Times New Roman"/>
                <a:cs typeface="Times New Roman"/>
              </a:rPr>
              <a:t>o</a:t>
            </a:r>
            <a:r>
              <a:rPr sz="1000" b="1" spc="-15" dirty="0">
                <a:latin typeface="Times New Roman"/>
                <a:cs typeface="Times New Roman"/>
              </a:rPr>
              <a:t>un</a:t>
            </a:r>
            <a:r>
              <a:rPr sz="1000" b="1" spc="-5" dirty="0">
                <a:latin typeface="Times New Roman"/>
                <a:cs typeface="Times New Roman"/>
              </a:rPr>
              <a:t>t</a:t>
            </a:r>
            <a:r>
              <a:rPr sz="1000" b="1" spc="5" dirty="0">
                <a:latin typeface="Times New Roman"/>
                <a:cs typeface="Times New Roman"/>
              </a:rPr>
              <a:t> </a:t>
            </a:r>
            <a:r>
              <a:rPr sz="1000" b="1" spc="-10" dirty="0">
                <a:latin typeface="Times New Roman"/>
                <a:cs typeface="Times New Roman"/>
              </a:rPr>
              <a:t>D</a:t>
            </a:r>
            <a:r>
              <a:rPr sz="1000" b="1" spc="-15" dirty="0">
                <a:latin typeface="Times New Roman"/>
                <a:cs typeface="Times New Roman"/>
              </a:rPr>
              <a:t>u</a:t>
            </a:r>
            <a:r>
              <a:rPr sz="1000" b="1" spc="-5" dirty="0">
                <a:latin typeface="Times New Roman"/>
                <a:cs typeface="Times New Roman"/>
              </a:rPr>
              <a:t>e</a:t>
            </a:r>
            <a:r>
              <a:rPr sz="1000" b="1" dirty="0">
                <a:latin typeface="Times New Roman"/>
                <a:cs typeface="Times New Roman"/>
              </a:rPr>
              <a:t> </a:t>
            </a:r>
            <a:r>
              <a:rPr sz="1000" b="1" spc="-5" dirty="0">
                <a:latin typeface="Times New Roman"/>
                <a:cs typeface="Times New Roman"/>
              </a:rPr>
              <a:t>$</a:t>
            </a:r>
            <a:endParaRPr sz="1000" dirty="0">
              <a:latin typeface="Times New Roman"/>
              <a:cs typeface="Times New Roman"/>
            </a:endParaRPr>
          </a:p>
        </p:txBody>
      </p:sp>
      <p:sp>
        <p:nvSpPr>
          <p:cNvPr id="28" name="object 28"/>
          <p:cNvSpPr txBox="1"/>
          <p:nvPr/>
        </p:nvSpPr>
        <p:spPr>
          <a:xfrm>
            <a:off x="6612125" y="3534973"/>
            <a:ext cx="411480" cy="165735"/>
          </a:xfrm>
          <a:prstGeom prst="rect">
            <a:avLst/>
          </a:prstGeom>
        </p:spPr>
        <p:txBody>
          <a:bodyPr vert="horz" wrap="square" lIns="0" tIns="0" rIns="0" bIns="0" rtlCol="0">
            <a:spAutoFit/>
          </a:bodyPr>
          <a:lstStyle/>
          <a:p>
            <a:pPr marL="12700">
              <a:lnSpc>
                <a:spcPct val="100000"/>
              </a:lnSpc>
            </a:pPr>
            <a:r>
              <a:rPr sz="1100" dirty="0">
                <a:latin typeface="Times New Roman"/>
                <a:cs typeface="Times New Roman"/>
              </a:rPr>
              <a:t>573.14</a:t>
            </a:r>
            <a:endParaRPr sz="1100">
              <a:latin typeface="Times New Roman"/>
              <a:cs typeface="Times New Roman"/>
            </a:endParaRPr>
          </a:p>
        </p:txBody>
      </p:sp>
      <p:sp>
        <p:nvSpPr>
          <p:cNvPr id="29" name="object 29"/>
          <p:cNvSpPr txBox="1"/>
          <p:nvPr/>
        </p:nvSpPr>
        <p:spPr>
          <a:xfrm>
            <a:off x="6752333" y="3658417"/>
            <a:ext cx="271145" cy="165735"/>
          </a:xfrm>
          <a:prstGeom prst="rect">
            <a:avLst/>
          </a:prstGeom>
        </p:spPr>
        <p:txBody>
          <a:bodyPr vert="horz" wrap="square" lIns="0" tIns="0" rIns="0" bIns="0" rtlCol="0">
            <a:spAutoFit/>
          </a:bodyPr>
          <a:lstStyle/>
          <a:p>
            <a:pPr marL="12700">
              <a:lnSpc>
                <a:spcPct val="100000"/>
              </a:lnSpc>
            </a:pPr>
            <a:r>
              <a:rPr sz="1100" dirty="0">
                <a:latin typeface="Times New Roman"/>
                <a:cs typeface="Times New Roman"/>
              </a:rPr>
              <a:t>5.74</a:t>
            </a:r>
          </a:p>
        </p:txBody>
      </p:sp>
      <p:sp>
        <p:nvSpPr>
          <p:cNvPr id="30" name="object 30"/>
          <p:cNvSpPr txBox="1"/>
          <p:nvPr/>
        </p:nvSpPr>
        <p:spPr>
          <a:xfrm>
            <a:off x="6612125" y="3791005"/>
            <a:ext cx="411480" cy="165735"/>
          </a:xfrm>
          <a:prstGeom prst="rect">
            <a:avLst/>
          </a:prstGeom>
        </p:spPr>
        <p:txBody>
          <a:bodyPr vert="horz" wrap="square" lIns="0" tIns="0" rIns="0" bIns="0" rtlCol="0">
            <a:spAutoFit/>
          </a:bodyPr>
          <a:lstStyle/>
          <a:p>
            <a:pPr marL="12700">
              <a:lnSpc>
                <a:spcPct val="100000"/>
              </a:lnSpc>
            </a:pPr>
            <a:r>
              <a:rPr sz="1100" dirty="0">
                <a:latin typeface="Times New Roman"/>
                <a:cs typeface="Times New Roman"/>
              </a:rPr>
              <a:t>567.40</a:t>
            </a:r>
            <a:endParaRPr sz="1100">
              <a:latin typeface="Times New Roman"/>
              <a:cs typeface="Times New Roman"/>
            </a:endParaRPr>
          </a:p>
        </p:txBody>
      </p:sp>
      <p:sp>
        <p:nvSpPr>
          <p:cNvPr id="31" name="object 31"/>
          <p:cNvSpPr txBox="1"/>
          <p:nvPr/>
        </p:nvSpPr>
        <p:spPr>
          <a:xfrm>
            <a:off x="6612125" y="4957236"/>
            <a:ext cx="411480" cy="591820"/>
          </a:xfrm>
          <a:prstGeom prst="rect">
            <a:avLst/>
          </a:prstGeom>
        </p:spPr>
        <p:txBody>
          <a:bodyPr vert="horz" wrap="square" lIns="0" tIns="0" rIns="0" bIns="0" rtlCol="0">
            <a:spAutoFit/>
          </a:bodyPr>
          <a:lstStyle/>
          <a:p>
            <a:pPr marL="12700">
              <a:lnSpc>
                <a:spcPct val="100000"/>
              </a:lnSpc>
            </a:pPr>
            <a:r>
              <a:rPr sz="1100" b="1" dirty="0">
                <a:latin typeface="Times New Roman"/>
                <a:cs typeface="Times New Roman"/>
              </a:rPr>
              <a:t>286.57</a:t>
            </a:r>
            <a:endParaRPr sz="1100">
              <a:latin typeface="Times New Roman"/>
              <a:cs typeface="Times New Roman"/>
            </a:endParaRPr>
          </a:p>
          <a:p>
            <a:pPr marL="152400">
              <a:lnSpc>
                <a:spcPts val="1235"/>
              </a:lnSpc>
              <a:spcBef>
                <a:spcPts val="850"/>
              </a:spcBef>
            </a:pPr>
            <a:r>
              <a:rPr sz="1100" dirty="0">
                <a:latin typeface="Times New Roman"/>
                <a:cs typeface="Times New Roman"/>
              </a:rPr>
              <a:t>9.75</a:t>
            </a:r>
            <a:endParaRPr sz="1100">
              <a:latin typeface="Times New Roman"/>
              <a:cs typeface="Times New Roman"/>
            </a:endParaRPr>
          </a:p>
          <a:p>
            <a:pPr marL="12700">
              <a:lnSpc>
                <a:spcPts val="1235"/>
              </a:lnSpc>
            </a:pPr>
            <a:r>
              <a:rPr sz="1100" dirty="0">
                <a:latin typeface="Times New Roman"/>
                <a:cs typeface="Times New Roman"/>
              </a:rPr>
              <a:t>130.00</a:t>
            </a:r>
            <a:endParaRPr sz="1100">
              <a:latin typeface="Times New Roman"/>
              <a:cs typeface="Times New Roman"/>
            </a:endParaRPr>
          </a:p>
        </p:txBody>
      </p:sp>
      <p:sp>
        <p:nvSpPr>
          <p:cNvPr id="32" name="object 32"/>
          <p:cNvSpPr txBox="1"/>
          <p:nvPr/>
        </p:nvSpPr>
        <p:spPr>
          <a:xfrm>
            <a:off x="273805" y="5236604"/>
            <a:ext cx="549275" cy="312420"/>
          </a:xfrm>
          <a:prstGeom prst="rect">
            <a:avLst/>
          </a:prstGeom>
        </p:spPr>
        <p:txBody>
          <a:bodyPr vert="horz" wrap="square" lIns="0" tIns="0" rIns="0" bIns="0" rtlCol="0">
            <a:spAutoFit/>
          </a:bodyPr>
          <a:lstStyle/>
          <a:p>
            <a:pPr marL="12700">
              <a:lnSpc>
                <a:spcPts val="1235"/>
              </a:lnSpc>
            </a:pPr>
            <a:r>
              <a:rPr sz="1100" dirty="0">
                <a:latin typeface="Times New Roman"/>
                <a:cs typeface="Times New Roman"/>
              </a:rPr>
              <a:t>1  </a:t>
            </a:r>
            <a:r>
              <a:rPr sz="1100" spc="-25" dirty="0">
                <a:latin typeface="Times New Roman"/>
                <a:cs typeface="Times New Roman"/>
              </a:rPr>
              <a:t> </a:t>
            </a:r>
            <a:r>
              <a:rPr sz="1100" dirty="0">
                <a:latin typeface="Times New Roman"/>
                <a:cs typeface="Times New Roman"/>
              </a:rPr>
              <a:t>WC</a:t>
            </a:r>
            <a:endParaRPr sz="1100">
              <a:latin typeface="Times New Roman"/>
              <a:cs typeface="Times New Roman"/>
            </a:endParaRPr>
          </a:p>
          <a:p>
            <a:pPr marL="12700">
              <a:lnSpc>
                <a:spcPts val="1235"/>
              </a:lnSpc>
            </a:pPr>
            <a:r>
              <a:rPr sz="1100" dirty="0">
                <a:latin typeface="Times New Roman"/>
                <a:cs typeface="Times New Roman"/>
              </a:rPr>
              <a:t>1  </a:t>
            </a:r>
            <a:r>
              <a:rPr sz="1100" spc="-25" dirty="0">
                <a:latin typeface="Times New Roman"/>
                <a:cs typeface="Times New Roman"/>
              </a:rPr>
              <a:t> </a:t>
            </a:r>
            <a:r>
              <a:rPr sz="1100" dirty="0">
                <a:latin typeface="Times New Roman"/>
                <a:cs typeface="Times New Roman"/>
              </a:rPr>
              <a:t>WMR</a:t>
            </a:r>
            <a:endParaRPr sz="1100">
              <a:latin typeface="Times New Roman"/>
              <a:cs typeface="Times New Roman"/>
            </a:endParaRPr>
          </a:p>
        </p:txBody>
      </p:sp>
      <p:sp>
        <p:nvSpPr>
          <p:cNvPr id="33" name="object 33"/>
          <p:cNvSpPr txBox="1"/>
          <p:nvPr/>
        </p:nvSpPr>
        <p:spPr>
          <a:xfrm>
            <a:off x="1177537" y="5236604"/>
            <a:ext cx="2208530" cy="312420"/>
          </a:xfrm>
          <a:prstGeom prst="rect">
            <a:avLst/>
          </a:prstGeom>
        </p:spPr>
        <p:txBody>
          <a:bodyPr vert="horz" wrap="square" lIns="0" tIns="0" rIns="0" bIns="0" rtlCol="0">
            <a:spAutoFit/>
          </a:bodyPr>
          <a:lstStyle/>
          <a:p>
            <a:pPr marL="12700">
              <a:lnSpc>
                <a:spcPts val="1235"/>
              </a:lnSpc>
            </a:pPr>
            <a:r>
              <a:rPr sz="1100" spc="-120" dirty="0">
                <a:latin typeface="Times New Roman"/>
                <a:cs typeface="Times New Roman"/>
              </a:rPr>
              <a:t>W</a:t>
            </a:r>
            <a:r>
              <a:rPr sz="1100" spc="-125" dirty="0">
                <a:latin typeface="Times New Roman"/>
                <a:cs typeface="Times New Roman"/>
              </a:rPr>
              <a:t>A</a:t>
            </a:r>
            <a:r>
              <a:rPr sz="1100" spc="5" dirty="0">
                <a:latin typeface="Times New Roman"/>
                <a:cs typeface="Times New Roman"/>
              </a:rPr>
              <a:t>T</a:t>
            </a:r>
            <a:r>
              <a:rPr sz="1100" spc="-5" dirty="0">
                <a:latin typeface="Times New Roman"/>
                <a:cs typeface="Times New Roman"/>
              </a:rPr>
              <a:t>E</a:t>
            </a:r>
            <a:r>
              <a:rPr sz="1100" dirty="0">
                <a:latin typeface="Times New Roman"/>
                <a:cs typeface="Times New Roman"/>
              </a:rPr>
              <a:t>R</a:t>
            </a:r>
            <a:r>
              <a:rPr sz="1100" spc="-5" dirty="0">
                <a:latin typeface="Times New Roman"/>
                <a:cs typeface="Times New Roman"/>
              </a:rPr>
              <a:t> CAP</a:t>
            </a:r>
            <a:r>
              <a:rPr sz="1100" spc="-20" dirty="0">
                <a:latin typeface="Times New Roman"/>
                <a:cs typeface="Times New Roman"/>
              </a:rPr>
              <a:t>I</a:t>
            </a:r>
            <a:r>
              <a:rPr sz="1100" spc="-75" dirty="0">
                <a:latin typeface="Times New Roman"/>
                <a:cs typeface="Times New Roman"/>
              </a:rPr>
              <a:t>T</a:t>
            </a:r>
            <a:r>
              <a:rPr sz="1100" spc="-5" dirty="0">
                <a:latin typeface="Times New Roman"/>
                <a:cs typeface="Times New Roman"/>
              </a:rPr>
              <a:t>A</a:t>
            </a:r>
            <a:r>
              <a:rPr sz="1100" dirty="0">
                <a:latin typeface="Times New Roman"/>
                <a:cs typeface="Times New Roman"/>
              </a:rPr>
              <a:t>L</a:t>
            </a:r>
          </a:p>
          <a:p>
            <a:pPr marL="12700">
              <a:lnSpc>
                <a:spcPts val="1235"/>
              </a:lnSpc>
            </a:pPr>
            <a:r>
              <a:rPr sz="1100" spc="-120" dirty="0">
                <a:latin typeface="Times New Roman"/>
                <a:cs typeface="Times New Roman"/>
              </a:rPr>
              <a:t>W</a:t>
            </a:r>
            <a:r>
              <a:rPr sz="1100" spc="-125" dirty="0">
                <a:latin typeface="Times New Roman"/>
                <a:cs typeface="Times New Roman"/>
              </a:rPr>
              <a:t>A</a:t>
            </a:r>
            <a:r>
              <a:rPr sz="1100" spc="5" dirty="0">
                <a:latin typeface="Times New Roman"/>
                <a:cs typeface="Times New Roman"/>
              </a:rPr>
              <a:t>T</a:t>
            </a:r>
            <a:r>
              <a:rPr sz="1100" spc="-5" dirty="0">
                <a:latin typeface="Times New Roman"/>
                <a:cs typeface="Times New Roman"/>
              </a:rPr>
              <a:t>E</a:t>
            </a:r>
            <a:r>
              <a:rPr sz="1100" dirty="0">
                <a:latin typeface="Times New Roman"/>
                <a:cs typeface="Times New Roman"/>
              </a:rPr>
              <a:t>R</a:t>
            </a:r>
            <a:r>
              <a:rPr sz="1100" spc="-5" dirty="0">
                <a:latin typeface="Times New Roman"/>
                <a:cs typeface="Times New Roman"/>
              </a:rPr>
              <a:t> </a:t>
            </a:r>
            <a:r>
              <a:rPr sz="1100" dirty="0">
                <a:latin typeface="Times New Roman"/>
                <a:cs typeface="Times New Roman"/>
              </a:rPr>
              <a:t>-</a:t>
            </a:r>
            <a:r>
              <a:rPr sz="1100" spc="-20" dirty="0">
                <a:latin typeface="Times New Roman"/>
                <a:cs typeface="Times New Roman"/>
              </a:rPr>
              <a:t> </a:t>
            </a:r>
            <a:r>
              <a:rPr sz="1100" dirty="0">
                <a:latin typeface="Times New Roman"/>
                <a:cs typeface="Times New Roman"/>
              </a:rPr>
              <a:t>M</a:t>
            </a:r>
            <a:r>
              <a:rPr sz="1100" spc="-5" dirty="0">
                <a:latin typeface="Times New Roman"/>
                <a:cs typeface="Times New Roman"/>
              </a:rPr>
              <a:t>E</a:t>
            </a:r>
            <a:r>
              <a:rPr sz="1100" spc="5" dirty="0">
                <a:latin typeface="Times New Roman"/>
                <a:cs typeface="Times New Roman"/>
              </a:rPr>
              <a:t>T</a:t>
            </a:r>
            <a:r>
              <a:rPr sz="1100" spc="-5" dirty="0">
                <a:latin typeface="Times New Roman"/>
                <a:cs typeface="Times New Roman"/>
              </a:rPr>
              <a:t>ERE</a:t>
            </a:r>
            <a:r>
              <a:rPr sz="1100" dirty="0">
                <a:latin typeface="Times New Roman"/>
                <a:cs typeface="Times New Roman"/>
              </a:rPr>
              <a:t>D</a:t>
            </a:r>
            <a:r>
              <a:rPr sz="1100" spc="-5" dirty="0">
                <a:latin typeface="Times New Roman"/>
                <a:cs typeface="Times New Roman"/>
              </a:rPr>
              <a:t> RES</a:t>
            </a:r>
            <a:r>
              <a:rPr sz="1100" spc="-20" dirty="0">
                <a:latin typeface="Times New Roman"/>
                <a:cs typeface="Times New Roman"/>
              </a:rPr>
              <a:t>I</a:t>
            </a:r>
            <a:r>
              <a:rPr sz="1100" spc="-5" dirty="0">
                <a:latin typeface="Times New Roman"/>
                <a:cs typeface="Times New Roman"/>
              </a:rPr>
              <a:t>DEN</a:t>
            </a:r>
            <a:r>
              <a:rPr sz="1100" spc="5" dirty="0">
                <a:latin typeface="Times New Roman"/>
                <a:cs typeface="Times New Roman"/>
              </a:rPr>
              <a:t>T</a:t>
            </a:r>
            <a:r>
              <a:rPr sz="1100" spc="-20" dirty="0">
                <a:latin typeface="Times New Roman"/>
                <a:cs typeface="Times New Roman"/>
              </a:rPr>
              <a:t>I</a:t>
            </a:r>
            <a:r>
              <a:rPr sz="1100" spc="-5" dirty="0">
                <a:latin typeface="Times New Roman"/>
                <a:cs typeface="Times New Roman"/>
              </a:rPr>
              <a:t>A</a:t>
            </a:r>
            <a:r>
              <a:rPr sz="1100" dirty="0">
                <a:latin typeface="Times New Roman"/>
                <a:cs typeface="Times New Roman"/>
              </a:rPr>
              <a:t>L</a:t>
            </a:r>
          </a:p>
        </p:txBody>
      </p:sp>
      <p:sp>
        <p:nvSpPr>
          <p:cNvPr id="34" name="object 34"/>
          <p:cNvSpPr txBox="1"/>
          <p:nvPr/>
        </p:nvSpPr>
        <p:spPr>
          <a:xfrm>
            <a:off x="4016754" y="5236604"/>
            <a:ext cx="525780" cy="312420"/>
          </a:xfrm>
          <a:prstGeom prst="rect">
            <a:avLst/>
          </a:prstGeom>
        </p:spPr>
        <p:txBody>
          <a:bodyPr vert="horz" wrap="square" lIns="0" tIns="0" rIns="0" bIns="0" rtlCol="0">
            <a:spAutoFit/>
          </a:bodyPr>
          <a:lstStyle/>
          <a:p>
            <a:pPr marL="12700">
              <a:lnSpc>
                <a:spcPts val="1235"/>
              </a:lnSpc>
            </a:pPr>
            <a:r>
              <a:rPr sz="1100" dirty="0">
                <a:latin typeface="Times New Roman"/>
                <a:cs typeface="Times New Roman"/>
              </a:rPr>
              <a:t>01</a:t>
            </a:r>
            <a:r>
              <a:rPr sz="1100" spc="5" dirty="0">
                <a:latin typeface="Times New Roman"/>
                <a:cs typeface="Times New Roman"/>
              </a:rPr>
              <a:t>/</a:t>
            </a:r>
            <a:r>
              <a:rPr sz="1100" dirty="0">
                <a:latin typeface="Times New Roman"/>
                <a:cs typeface="Times New Roman"/>
              </a:rPr>
              <a:t>03</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a:p>
            <a:pPr marL="12700">
              <a:lnSpc>
                <a:spcPts val="1235"/>
              </a:lnSpc>
            </a:pPr>
            <a:r>
              <a:rPr sz="1100" dirty="0">
                <a:latin typeface="Times New Roman"/>
                <a:cs typeface="Times New Roman"/>
              </a:rPr>
              <a:t>01</a:t>
            </a:r>
            <a:r>
              <a:rPr sz="1100" spc="5" dirty="0">
                <a:latin typeface="Times New Roman"/>
                <a:cs typeface="Times New Roman"/>
              </a:rPr>
              <a:t>/</a:t>
            </a:r>
            <a:r>
              <a:rPr sz="1100" dirty="0">
                <a:latin typeface="Times New Roman"/>
                <a:cs typeface="Times New Roman"/>
              </a:rPr>
              <a:t>03</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p:txBody>
      </p:sp>
      <p:sp>
        <p:nvSpPr>
          <p:cNvPr id="35" name="object 35"/>
          <p:cNvSpPr txBox="1"/>
          <p:nvPr/>
        </p:nvSpPr>
        <p:spPr>
          <a:xfrm>
            <a:off x="4673598" y="5236604"/>
            <a:ext cx="525780" cy="312420"/>
          </a:xfrm>
          <a:prstGeom prst="rect">
            <a:avLst/>
          </a:prstGeom>
        </p:spPr>
        <p:txBody>
          <a:bodyPr vert="horz" wrap="square" lIns="0" tIns="0" rIns="0" bIns="0" rtlCol="0">
            <a:spAutoFit/>
          </a:bodyPr>
          <a:lstStyle/>
          <a:p>
            <a:pPr marL="12700">
              <a:lnSpc>
                <a:spcPts val="1235"/>
              </a:lnSpc>
            </a:pPr>
            <a:r>
              <a:rPr sz="1100" dirty="0">
                <a:latin typeface="Times New Roman"/>
                <a:cs typeface="Times New Roman"/>
              </a:rPr>
              <a:t>31</a:t>
            </a:r>
            <a:r>
              <a:rPr sz="1100" spc="5" dirty="0">
                <a:latin typeface="Times New Roman"/>
                <a:cs typeface="Times New Roman"/>
              </a:rPr>
              <a:t>/</a:t>
            </a:r>
            <a:r>
              <a:rPr sz="1100" dirty="0">
                <a:latin typeface="Times New Roman"/>
                <a:cs typeface="Times New Roman"/>
              </a:rPr>
              <a:t>05</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a:p>
            <a:pPr marL="12700">
              <a:lnSpc>
                <a:spcPts val="1235"/>
              </a:lnSpc>
            </a:pPr>
            <a:r>
              <a:rPr sz="1100" dirty="0">
                <a:latin typeface="Times New Roman"/>
                <a:cs typeface="Times New Roman"/>
              </a:rPr>
              <a:t>31</a:t>
            </a:r>
            <a:r>
              <a:rPr sz="1100" spc="5" dirty="0">
                <a:latin typeface="Times New Roman"/>
                <a:cs typeface="Times New Roman"/>
              </a:rPr>
              <a:t>/</a:t>
            </a:r>
            <a:r>
              <a:rPr sz="1100" dirty="0">
                <a:latin typeface="Times New Roman"/>
                <a:cs typeface="Times New Roman"/>
              </a:rPr>
              <a:t>05</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p:txBody>
      </p:sp>
      <p:sp>
        <p:nvSpPr>
          <p:cNvPr id="36" name="object 36"/>
          <p:cNvSpPr txBox="1"/>
          <p:nvPr/>
        </p:nvSpPr>
        <p:spPr>
          <a:xfrm>
            <a:off x="5751065" y="5236604"/>
            <a:ext cx="271145" cy="312420"/>
          </a:xfrm>
          <a:prstGeom prst="rect">
            <a:avLst/>
          </a:prstGeom>
        </p:spPr>
        <p:txBody>
          <a:bodyPr vert="horz" wrap="square" lIns="0" tIns="0" rIns="0" bIns="0" rtlCol="0">
            <a:spAutoFit/>
          </a:bodyPr>
          <a:lstStyle/>
          <a:p>
            <a:pPr marL="12700">
              <a:lnSpc>
                <a:spcPts val="1235"/>
              </a:lnSpc>
            </a:pPr>
            <a:r>
              <a:rPr sz="1100" dirty="0">
                <a:latin typeface="Times New Roman"/>
                <a:cs typeface="Times New Roman"/>
              </a:rPr>
              <a:t>1.00</a:t>
            </a:r>
            <a:endParaRPr sz="1100">
              <a:latin typeface="Times New Roman"/>
              <a:cs typeface="Times New Roman"/>
            </a:endParaRPr>
          </a:p>
          <a:p>
            <a:pPr marL="12700">
              <a:lnSpc>
                <a:spcPts val="1235"/>
              </a:lnSpc>
            </a:pPr>
            <a:r>
              <a:rPr sz="1100" dirty="0">
                <a:latin typeface="Times New Roman"/>
                <a:cs typeface="Times New Roman"/>
              </a:rPr>
              <a:t>1.00</a:t>
            </a:r>
            <a:endParaRPr sz="1100">
              <a:latin typeface="Times New Roman"/>
              <a:cs typeface="Times New Roman"/>
            </a:endParaRPr>
          </a:p>
        </p:txBody>
      </p:sp>
      <p:sp>
        <p:nvSpPr>
          <p:cNvPr id="37" name="object 37"/>
          <p:cNvSpPr txBox="1"/>
          <p:nvPr/>
        </p:nvSpPr>
        <p:spPr>
          <a:xfrm>
            <a:off x="206749" y="5681464"/>
            <a:ext cx="3630929" cy="153670"/>
          </a:xfrm>
          <a:prstGeom prst="rect">
            <a:avLst/>
          </a:prstGeom>
        </p:spPr>
        <p:txBody>
          <a:bodyPr vert="horz" wrap="square" lIns="0" tIns="0" rIns="0" bIns="0" rtlCol="0">
            <a:spAutoFit/>
          </a:bodyPr>
          <a:lstStyle/>
          <a:p>
            <a:pPr marL="12700">
              <a:lnSpc>
                <a:spcPct val="100000"/>
              </a:lnSpc>
              <a:tabLst>
                <a:tab pos="2869565" algn="l"/>
              </a:tabLst>
            </a:pPr>
            <a:r>
              <a:rPr sz="1000" b="1" dirty="0">
                <a:latin typeface="Times New Roman"/>
                <a:cs typeface="Times New Roman"/>
              </a:rPr>
              <a:t>004261055</a:t>
            </a:r>
            <a:r>
              <a:rPr sz="1000" b="1" spc="-5" dirty="0">
                <a:latin typeface="Times New Roman"/>
                <a:cs typeface="Times New Roman"/>
              </a:rPr>
              <a:t>3</a:t>
            </a:r>
            <a:r>
              <a:rPr sz="1000" b="1" dirty="0">
                <a:latin typeface="Times New Roman"/>
                <a:cs typeface="Times New Roman"/>
              </a:rPr>
              <a:t> </a:t>
            </a:r>
            <a:r>
              <a:rPr sz="1000" b="1" spc="10" dirty="0">
                <a:latin typeface="Times New Roman"/>
                <a:cs typeface="Times New Roman"/>
              </a:rPr>
              <a:t> </a:t>
            </a:r>
            <a:r>
              <a:rPr sz="1000" b="1" dirty="0">
                <a:latin typeface="Times New Roman"/>
                <a:cs typeface="Times New Roman"/>
              </a:rPr>
              <a:t>25</a:t>
            </a:r>
            <a:r>
              <a:rPr sz="1000" b="1" spc="-10" dirty="0">
                <a:latin typeface="Times New Roman"/>
                <a:cs typeface="Times New Roman"/>
              </a:rPr>
              <a:t>/</a:t>
            </a:r>
            <a:r>
              <a:rPr sz="1000" b="1" dirty="0">
                <a:latin typeface="Times New Roman"/>
                <a:cs typeface="Times New Roman"/>
              </a:rPr>
              <a:t>05</a:t>
            </a:r>
            <a:r>
              <a:rPr sz="1000" b="1" spc="-10" dirty="0">
                <a:latin typeface="Times New Roman"/>
                <a:cs typeface="Times New Roman"/>
              </a:rPr>
              <a:t>/</a:t>
            </a:r>
            <a:r>
              <a:rPr sz="1000" b="1" dirty="0">
                <a:latin typeface="Times New Roman"/>
                <a:cs typeface="Times New Roman"/>
              </a:rPr>
              <a:t>2</a:t>
            </a:r>
            <a:r>
              <a:rPr sz="1000" b="1" spc="-5" dirty="0">
                <a:latin typeface="Times New Roman"/>
                <a:cs typeface="Times New Roman"/>
              </a:rPr>
              <a:t>0</a:t>
            </a:r>
            <a:r>
              <a:rPr sz="1000" b="1" spc="-150" dirty="0">
                <a:latin typeface="Times New Roman"/>
                <a:cs typeface="Times New Roman"/>
              </a:rPr>
              <a:t> </a:t>
            </a:r>
            <a:r>
              <a:rPr sz="1000" b="1" spc="-10" dirty="0">
                <a:latin typeface="Times New Roman"/>
                <a:cs typeface="Times New Roman"/>
              </a:rPr>
              <a:t>C</a:t>
            </a:r>
            <a:r>
              <a:rPr sz="1000" b="1" spc="-15" dirty="0">
                <a:latin typeface="Times New Roman"/>
                <a:cs typeface="Times New Roman"/>
              </a:rPr>
              <a:t>u</a:t>
            </a:r>
            <a:r>
              <a:rPr sz="1000" b="1" spc="-5" dirty="0">
                <a:latin typeface="Times New Roman"/>
                <a:cs typeface="Times New Roman"/>
              </a:rPr>
              <a:t>r</a:t>
            </a:r>
            <a:r>
              <a:rPr sz="1000" b="1" spc="-20" dirty="0">
                <a:latin typeface="Times New Roman"/>
                <a:cs typeface="Times New Roman"/>
              </a:rPr>
              <a:t>r</a:t>
            </a:r>
            <a:r>
              <a:rPr sz="1000" b="1" spc="-5" dirty="0">
                <a:latin typeface="Times New Roman"/>
                <a:cs typeface="Times New Roman"/>
              </a:rPr>
              <a:t>e</a:t>
            </a:r>
            <a:r>
              <a:rPr sz="1000" b="1" spc="-15" dirty="0">
                <a:latin typeface="Times New Roman"/>
                <a:cs typeface="Times New Roman"/>
              </a:rPr>
              <a:t>n</a:t>
            </a:r>
            <a:r>
              <a:rPr sz="1000" b="1" spc="-5" dirty="0">
                <a:latin typeface="Times New Roman"/>
                <a:cs typeface="Times New Roman"/>
              </a:rPr>
              <a:t>t</a:t>
            </a:r>
            <a:r>
              <a:rPr sz="1000" b="1" spc="5" dirty="0">
                <a:latin typeface="Times New Roman"/>
                <a:cs typeface="Times New Roman"/>
              </a:rPr>
              <a:t> </a:t>
            </a:r>
            <a:r>
              <a:rPr sz="1000" b="1" spc="-10" dirty="0">
                <a:latin typeface="Times New Roman"/>
                <a:cs typeface="Times New Roman"/>
              </a:rPr>
              <a:t>Re</a:t>
            </a:r>
            <a:r>
              <a:rPr sz="1000" b="1" dirty="0">
                <a:latin typeface="Times New Roman"/>
                <a:cs typeface="Times New Roman"/>
              </a:rPr>
              <a:t>a</a:t>
            </a:r>
            <a:r>
              <a:rPr sz="1000" b="1" spc="-10" dirty="0">
                <a:latin typeface="Times New Roman"/>
                <a:cs typeface="Times New Roman"/>
              </a:rPr>
              <a:t>din</a:t>
            </a:r>
            <a:r>
              <a:rPr sz="1000" b="1" dirty="0">
                <a:latin typeface="Times New Roman"/>
                <a:cs typeface="Times New Roman"/>
              </a:rPr>
              <a:t>g</a:t>
            </a:r>
            <a:r>
              <a:rPr sz="1000" b="1" spc="-40" dirty="0">
                <a:latin typeface="Times New Roman"/>
                <a:cs typeface="Times New Roman"/>
              </a:rPr>
              <a:t>:</a:t>
            </a:r>
            <a:r>
              <a:rPr sz="1000" dirty="0">
                <a:latin typeface="Times New Roman"/>
                <a:cs typeface="Times New Roman"/>
              </a:rPr>
              <a:t>9620</a:t>
            </a:r>
            <a:r>
              <a:rPr sz="1000" spc="-5" dirty="0">
                <a:latin typeface="Times New Roman"/>
                <a:cs typeface="Times New Roman"/>
              </a:rPr>
              <a:t>.</a:t>
            </a:r>
            <a:r>
              <a:rPr sz="1000" dirty="0">
                <a:latin typeface="Times New Roman"/>
                <a:cs typeface="Times New Roman"/>
              </a:rPr>
              <a:t>0</a:t>
            </a:r>
            <a:r>
              <a:rPr sz="1000" spc="-5" dirty="0">
                <a:latin typeface="Times New Roman"/>
                <a:cs typeface="Times New Roman"/>
              </a:rPr>
              <a:t>0</a:t>
            </a:r>
            <a:r>
              <a:rPr sz="1000" dirty="0">
                <a:latin typeface="Times New Roman"/>
                <a:cs typeface="Times New Roman"/>
              </a:rPr>
              <a:t>	</a:t>
            </a:r>
            <a:r>
              <a:rPr sz="1000" b="1" spc="-15" dirty="0">
                <a:latin typeface="Times New Roman"/>
                <a:cs typeface="Times New Roman"/>
              </a:rPr>
              <a:t>Es</a:t>
            </a:r>
            <a:r>
              <a:rPr sz="1000" b="1" spc="-5" dirty="0">
                <a:latin typeface="Times New Roman"/>
                <a:cs typeface="Times New Roman"/>
              </a:rPr>
              <a:t>t</a:t>
            </a:r>
            <a:r>
              <a:rPr sz="1000" b="1" dirty="0">
                <a:latin typeface="Times New Roman"/>
                <a:cs typeface="Times New Roman"/>
              </a:rPr>
              <a:t>   </a:t>
            </a:r>
            <a:r>
              <a:rPr sz="1000" b="1" spc="-60" dirty="0">
                <a:latin typeface="Times New Roman"/>
                <a:cs typeface="Times New Roman"/>
              </a:rPr>
              <a:t> </a:t>
            </a:r>
            <a:r>
              <a:rPr sz="1000" b="1" dirty="0">
                <a:latin typeface="Times New Roman"/>
                <a:cs typeface="Times New Roman"/>
              </a:rPr>
              <a:t>24</a:t>
            </a:r>
            <a:r>
              <a:rPr sz="1000" b="1" spc="-10" dirty="0">
                <a:latin typeface="Times New Roman"/>
                <a:cs typeface="Times New Roman"/>
              </a:rPr>
              <a:t>/</a:t>
            </a:r>
            <a:r>
              <a:rPr sz="1000" b="1" dirty="0">
                <a:latin typeface="Times New Roman"/>
                <a:cs typeface="Times New Roman"/>
              </a:rPr>
              <a:t>02</a:t>
            </a:r>
            <a:r>
              <a:rPr sz="1000" b="1" spc="-10" dirty="0">
                <a:latin typeface="Times New Roman"/>
                <a:cs typeface="Times New Roman"/>
              </a:rPr>
              <a:t>/</a:t>
            </a:r>
            <a:r>
              <a:rPr sz="1000" b="1" dirty="0">
                <a:latin typeface="Times New Roman"/>
                <a:cs typeface="Times New Roman"/>
              </a:rPr>
              <a:t>2</a:t>
            </a:r>
            <a:r>
              <a:rPr sz="1000" b="1" spc="-5" dirty="0">
                <a:latin typeface="Times New Roman"/>
                <a:cs typeface="Times New Roman"/>
              </a:rPr>
              <a:t>0</a:t>
            </a:r>
            <a:endParaRPr sz="1000" dirty="0">
              <a:latin typeface="Times New Roman"/>
              <a:cs typeface="Times New Roman"/>
            </a:endParaRPr>
          </a:p>
        </p:txBody>
      </p:sp>
      <p:sp>
        <p:nvSpPr>
          <p:cNvPr id="38" name="object 38"/>
          <p:cNvSpPr txBox="1"/>
          <p:nvPr/>
        </p:nvSpPr>
        <p:spPr>
          <a:xfrm>
            <a:off x="3911598" y="5681464"/>
            <a:ext cx="1174115" cy="153670"/>
          </a:xfrm>
          <a:prstGeom prst="rect">
            <a:avLst/>
          </a:prstGeom>
        </p:spPr>
        <p:txBody>
          <a:bodyPr vert="horz" wrap="square" lIns="0" tIns="0" rIns="0" bIns="0" rtlCol="0">
            <a:spAutoFit/>
          </a:bodyPr>
          <a:lstStyle/>
          <a:p>
            <a:pPr marL="12700">
              <a:lnSpc>
                <a:spcPct val="100000"/>
              </a:lnSpc>
            </a:pPr>
            <a:r>
              <a:rPr sz="1000" b="1" spc="-10" dirty="0">
                <a:latin typeface="Times New Roman"/>
                <a:cs typeface="Times New Roman"/>
              </a:rPr>
              <a:t>P</a:t>
            </a:r>
            <a:r>
              <a:rPr sz="1000" b="1" spc="-20" dirty="0">
                <a:latin typeface="Times New Roman"/>
                <a:cs typeface="Times New Roman"/>
              </a:rPr>
              <a:t>r</a:t>
            </a:r>
            <a:r>
              <a:rPr sz="1000" b="1" spc="-5" dirty="0">
                <a:latin typeface="Times New Roman"/>
                <a:cs typeface="Times New Roman"/>
              </a:rPr>
              <a:t>e</a:t>
            </a:r>
            <a:r>
              <a:rPr sz="1000" b="1" spc="-60" dirty="0">
                <a:latin typeface="Times New Roman"/>
                <a:cs typeface="Times New Roman"/>
              </a:rPr>
              <a:t>v</a:t>
            </a:r>
            <a:r>
              <a:rPr sz="1000" b="1" spc="-5" dirty="0">
                <a:latin typeface="Times New Roman"/>
                <a:cs typeface="Times New Roman"/>
              </a:rPr>
              <a:t>.</a:t>
            </a:r>
            <a:r>
              <a:rPr sz="1000" b="1" spc="5" dirty="0">
                <a:latin typeface="Times New Roman"/>
                <a:cs typeface="Times New Roman"/>
              </a:rPr>
              <a:t> </a:t>
            </a:r>
            <a:r>
              <a:rPr sz="1000" b="1" spc="-10" dirty="0">
                <a:latin typeface="Times New Roman"/>
                <a:cs typeface="Times New Roman"/>
              </a:rPr>
              <a:t>Re</a:t>
            </a:r>
            <a:r>
              <a:rPr sz="1000" b="1" dirty="0">
                <a:latin typeface="Times New Roman"/>
                <a:cs typeface="Times New Roman"/>
              </a:rPr>
              <a:t>a</a:t>
            </a:r>
            <a:r>
              <a:rPr sz="1000" b="1" spc="-10" dirty="0">
                <a:latin typeface="Times New Roman"/>
                <a:cs typeface="Times New Roman"/>
              </a:rPr>
              <a:t>din</a:t>
            </a:r>
            <a:r>
              <a:rPr sz="1000" b="1" spc="35" dirty="0">
                <a:latin typeface="Times New Roman"/>
                <a:cs typeface="Times New Roman"/>
              </a:rPr>
              <a:t> </a:t>
            </a:r>
            <a:r>
              <a:rPr sz="1000" dirty="0">
                <a:latin typeface="Times New Roman"/>
                <a:cs typeface="Times New Roman"/>
              </a:rPr>
              <a:t>9570</a:t>
            </a:r>
            <a:r>
              <a:rPr sz="1000" spc="-5" dirty="0">
                <a:latin typeface="Times New Roman"/>
                <a:cs typeface="Times New Roman"/>
              </a:rPr>
              <a:t>.</a:t>
            </a:r>
            <a:r>
              <a:rPr sz="1000" dirty="0">
                <a:latin typeface="Times New Roman"/>
                <a:cs typeface="Times New Roman"/>
              </a:rPr>
              <a:t>0</a:t>
            </a:r>
            <a:r>
              <a:rPr sz="1000" spc="-5" dirty="0">
                <a:latin typeface="Times New Roman"/>
                <a:cs typeface="Times New Roman"/>
              </a:rPr>
              <a:t>0</a:t>
            </a:r>
            <a:endParaRPr sz="1000">
              <a:latin typeface="Times New Roman"/>
              <a:cs typeface="Times New Roman"/>
            </a:endParaRPr>
          </a:p>
        </p:txBody>
      </p:sp>
      <p:sp>
        <p:nvSpPr>
          <p:cNvPr id="39" name="object 39"/>
          <p:cNvSpPr txBox="1"/>
          <p:nvPr/>
        </p:nvSpPr>
        <p:spPr>
          <a:xfrm>
            <a:off x="5368541" y="5681464"/>
            <a:ext cx="1346835" cy="153670"/>
          </a:xfrm>
          <a:prstGeom prst="rect">
            <a:avLst/>
          </a:prstGeom>
        </p:spPr>
        <p:txBody>
          <a:bodyPr vert="horz" wrap="square" lIns="0" tIns="0" rIns="0" bIns="0" rtlCol="0">
            <a:spAutoFit/>
          </a:bodyPr>
          <a:lstStyle/>
          <a:p>
            <a:pPr marL="12700">
              <a:lnSpc>
                <a:spcPct val="100000"/>
              </a:lnSpc>
            </a:pPr>
            <a:r>
              <a:rPr sz="1000" b="1" spc="-10" dirty="0">
                <a:latin typeface="Times New Roman"/>
                <a:cs typeface="Times New Roman"/>
              </a:rPr>
              <a:t>C</a:t>
            </a:r>
            <a:r>
              <a:rPr sz="1000" b="1" dirty="0">
                <a:latin typeface="Times New Roman"/>
                <a:cs typeface="Times New Roman"/>
              </a:rPr>
              <a:t>o</a:t>
            </a:r>
            <a:r>
              <a:rPr sz="1000" b="1" spc="-10" dirty="0">
                <a:latin typeface="Times New Roman"/>
                <a:cs typeface="Times New Roman"/>
              </a:rPr>
              <a:t>nsu</a:t>
            </a:r>
            <a:r>
              <a:rPr sz="1000" b="1" spc="-40" dirty="0">
                <a:latin typeface="Times New Roman"/>
                <a:cs typeface="Times New Roman"/>
              </a:rPr>
              <a:t>m</a:t>
            </a:r>
            <a:r>
              <a:rPr sz="1000" b="1" spc="-15" dirty="0">
                <a:latin typeface="Times New Roman"/>
                <a:cs typeface="Times New Roman"/>
              </a:rPr>
              <a:t>p</a:t>
            </a:r>
            <a:r>
              <a:rPr sz="1000" b="1" spc="-5" dirty="0">
                <a:latin typeface="Times New Roman"/>
                <a:cs typeface="Times New Roman"/>
              </a:rPr>
              <a:t>t</a:t>
            </a:r>
            <a:r>
              <a:rPr sz="1000" b="1" spc="-10" dirty="0">
                <a:latin typeface="Times New Roman"/>
                <a:cs typeface="Times New Roman"/>
              </a:rPr>
              <a:t>i</a:t>
            </a:r>
            <a:r>
              <a:rPr sz="1000" b="1" dirty="0">
                <a:latin typeface="Times New Roman"/>
                <a:cs typeface="Times New Roman"/>
              </a:rPr>
              <a:t>o</a:t>
            </a:r>
            <a:r>
              <a:rPr sz="1000" b="1" spc="-10" dirty="0">
                <a:latin typeface="Times New Roman"/>
                <a:cs typeface="Times New Roman"/>
              </a:rPr>
              <a:t>n</a:t>
            </a:r>
            <a:r>
              <a:rPr sz="1000" b="1" spc="95" dirty="0">
                <a:latin typeface="Times New Roman"/>
                <a:cs typeface="Times New Roman"/>
              </a:rPr>
              <a:t> </a:t>
            </a:r>
            <a:r>
              <a:rPr sz="1000" dirty="0">
                <a:latin typeface="Times New Roman"/>
                <a:cs typeface="Times New Roman"/>
              </a:rPr>
              <a:t>50</a:t>
            </a:r>
            <a:r>
              <a:rPr sz="1000" spc="-5" dirty="0">
                <a:latin typeface="Times New Roman"/>
                <a:cs typeface="Times New Roman"/>
              </a:rPr>
              <a:t>.</a:t>
            </a:r>
            <a:r>
              <a:rPr sz="1000" dirty="0">
                <a:latin typeface="Times New Roman"/>
                <a:cs typeface="Times New Roman"/>
              </a:rPr>
              <a:t>0</a:t>
            </a:r>
            <a:r>
              <a:rPr sz="1000" spc="-5" dirty="0">
                <a:latin typeface="Times New Roman"/>
                <a:cs typeface="Times New Roman"/>
              </a:rPr>
              <a:t>0</a:t>
            </a:r>
            <a:r>
              <a:rPr sz="1000" dirty="0">
                <a:latin typeface="Times New Roman"/>
                <a:cs typeface="Times New Roman"/>
              </a:rPr>
              <a:t> </a:t>
            </a:r>
            <a:r>
              <a:rPr sz="1000" spc="10" dirty="0">
                <a:latin typeface="Times New Roman"/>
                <a:cs typeface="Times New Roman"/>
              </a:rPr>
              <a:t> </a:t>
            </a:r>
            <a:r>
              <a:rPr sz="1000" spc="-15" dirty="0">
                <a:latin typeface="Times New Roman"/>
                <a:cs typeface="Times New Roman"/>
              </a:rPr>
              <a:t>C</a:t>
            </a:r>
            <a:r>
              <a:rPr sz="1000" spc="-10" dirty="0">
                <a:latin typeface="Times New Roman"/>
                <a:cs typeface="Times New Roman"/>
              </a:rPr>
              <a:t>M</a:t>
            </a:r>
            <a:endParaRPr sz="1000">
              <a:latin typeface="Times New Roman"/>
              <a:cs typeface="Times New Roman"/>
            </a:endParaRPr>
          </a:p>
        </p:txBody>
      </p:sp>
      <p:sp>
        <p:nvSpPr>
          <p:cNvPr id="40" name="object 40"/>
          <p:cNvSpPr txBox="1"/>
          <p:nvPr/>
        </p:nvSpPr>
        <p:spPr>
          <a:xfrm>
            <a:off x="273805" y="6019800"/>
            <a:ext cx="1811020" cy="152400"/>
          </a:xfrm>
          <a:prstGeom prst="rect">
            <a:avLst/>
          </a:prstGeom>
        </p:spPr>
        <p:txBody>
          <a:bodyPr vert="horz" wrap="square" lIns="0" tIns="0" rIns="0" bIns="0" rtlCol="0">
            <a:spAutoFit/>
          </a:bodyPr>
          <a:lstStyle/>
          <a:p>
            <a:pPr marL="12700">
              <a:lnSpc>
                <a:spcPct val="100000"/>
              </a:lnSpc>
            </a:pPr>
            <a:r>
              <a:rPr sz="1000" i="1" spc="-15" dirty="0">
                <a:latin typeface="Times New Roman"/>
                <a:cs typeface="Times New Roman"/>
              </a:rPr>
              <a:t>C</a:t>
            </a:r>
            <a:r>
              <a:rPr sz="1000" i="1" dirty="0">
                <a:latin typeface="Times New Roman"/>
                <a:cs typeface="Times New Roman"/>
              </a:rPr>
              <a:t>on</a:t>
            </a:r>
            <a:r>
              <a:rPr sz="1000" i="1" spc="-10" dirty="0">
                <a:latin typeface="Times New Roman"/>
                <a:cs typeface="Times New Roman"/>
              </a:rPr>
              <a:t>s</a:t>
            </a:r>
            <a:r>
              <a:rPr sz="1000" i="1" dirty="0">
                <a:latin typeface="Times New Roman"/>
                <a:cs typeface="Times New Roman"/>
              </a:rPr>
              <a:t>u</a:t>
            </a:r>
            <a:r>
              <a:rPr sz="1000" i="1" spc="-10" dirty="0">
                <a:latin typeface="Times New Roman"/>
                <a:cs typeface="Times New Roman"/>
              </a:rPr>
              <a:t>m</a:t>
            </a:r>
            <a:r>
              <a:rPr sz="1000" i="1" dirty="0">
                <a:latin typeface="Times New Roman"/>
                <a:cs typeface="Times New Roman"/>
              </a:rPr>
              <a:t>p</a:t>
            </a:r>
            <a:r>
              <a:rPr sz="1000" i="1" spc="-10" dirty="0">
                <a:latin typeface="Times New Roman"/>
                <a:cs typeface="Times New Roman"/>
              </a:rPr>
              <a:t>ti</a:t>
            </a:r>
            <a:r>
              <a:rPr sz="1000" i="1" dirty="0">
                <a:latin typeface="Times New Roman"/>
                <a:cs typeface="Times New Roman"/>
              </a:rPr>
              <a:t>o</a:t>
            </a:r>
            <a:r>
              <a:rPr sz="1000" i="1" spc="-5" dirty="0">
                <a:latin typeface="Times New Roman"/>
                <a:cs typeface="Times New Roman"/>
              </a:rPr>
              <a:t>n</a:t>
            </a:r>
            <a:r>
              <a:rPr sz="1000" i="1" spc="5" dirty="0">
                <a:latin typeface="Times New Roman"/>
                <a:cs typeface="Times New Roman"/>
              </a:rPr>
              <a:t> </a:t>
            </a:r>
            <a:r>
              <a:rPr sz="1000" i="1" dirty="0">
                <a:latin typeface="Times New Roman"/>
                <a:cs typeface="Times New Roman"/>
              </a:rPr>
              <a:t>50</a:t>
            </a:r>
            <a:r>
              <a:rPr sz="1000" i="1" spc="-5" dirty="0">
                <a:latin typeface="Times New Roman"/>
                <a:cs typeface="Times New Roman"/>
              </a:rPr>
              <a:t>.</a:t>
            </a:r>
            <a:r>
              <a:rPr sz="1000" i="1" dirty="0">
                <a:latin typeface="Times New Roman"/>
                <a:cs typeface="Times New Roman"/>
              </a:rPr>
              <a:t>0</a:t>
            </a:r>
            <a:r>
              <a:rPr sz="1000" i="1" spc="-5" dirty="0">
                <a:latin typeface="Times New Roman"/>
                <a:cs typeface="Times New Roman"/>
              </a:rPr>
              <a:t>0</a:t>
            </a:r>
            <a:r>
              <a:rPr sz="1000" i="1" spc="5" dirty="0">
                <a:latin typeface="Times New Roman"/>
                <a:cs typeface="Times New Roman"/>
              </a:rPr>
              <a:t> </a:t>
            </a:r>
            <a:r>
              <a:rPr sz="1000" i="1" spc="-10" dirty="0">
                <a:latin typeface="Times New Roman"/>
                <a:cs typeface="Times New Roman"/>
              </a:rPr>
              <a:t>@</a:t>
            </a:r>
            <a:r>
              <a:rPr sz="1000" i="1" spc="-5" dirty="0">
                <a:latin typeface="Times New Roman"/>
                <a:cs typeface="Times New Roman"/>
              </a:rPr>
              <a:t> </a:t>
            </a:r>
            <a:r>
              <a:rPr sz="1000" i="1" dirty="0">
                <a:latin typeface="Times New Roman"/>
                <a:cs typeface="Times New Roman"/>
              </a:rPr>
              <a:t>2</a:t>
            </a:r>
            <a:r>
              <a:rPr sz="1000" i="1" spc="-5" dirty="0">
                <a:latin typeface="Times New Roman"/>
                <a:cs typeface="Times New Roman"/>
              </a:rPr>
              <a:t>.</a:t>
            </a:r>
            <a:r>
              <a:rPr sz="1000" i="1" dirty="0">
                <a:latin typeface="Times New Roman"/>
                <a:cs typeface="Times New Roman"/>
              </a:rPr>
              <a:t>6000000</a:t>
            </a:r>
            <a:r>
              <a:rPr sz="1000" i="1" spc="-5" dirty="0">
                <a:latin typeface="Times New Roman"/>
                <a:cs typeface="Times New Roman"/>
              </a:rPr>
              <a:t>0</a:t>
            </a:r>
            <a:endParaRPr sz="1000" dirty="0">
              <a:latin typeface="Times New Roman"/>
              <a:cs typeface="Times New Roman"/>
            </a:endParaRPr>
          </a:p>
        </p:txBody>
      </p:sp>
      <p:sp>
        <p:nvSpPr>
          <p:cNvPr id="41" name="object 41"/>
          <p:cNvSpPr txBox="1"/>
          <p:nvPr/>
        </p:nvSpPr>
        <p:spPr>
          <a:xfrm>
            <a:off x="2902710" y="6010656"/>
            <a:ext cx="377190" cy="152400"/>
          </a:xfrm>
          <a:prstGeom prst="rect">
            <a:avLst/>
          </a:prstGeom>
        </p:spPr>
        <p:txBody>
          <a:bodyPr vert="horz" wrap="square" lIns="0" tIns="0" rIns="0" bIns="0" rtlCol="0">
            <a:spAutoFit/>
          </a:bodyPr>
          <a:lstStyle/>
          <a:p>
            <a:pPr marL="12700">
              <a:lnSpc>
                <a:spcPct val="100000"/>
              </a:lnSpc>
            </a:pPr>
            <a:r>
              <a:rPr sz="1000" i="1" dirty="0">
                <a:latin typeface="Times New Roman"/>
                <a:cs typeface="Times New Roman"/>
              </a:rPr>
              <a:t>130</a:t>
            </a:r>
            <a:r>
              <a:rPr sz="1000" i="1" spc="-5" dirty="0">
                <a:latin typeface="Times New Roman"/>
                <a:cs typeface="Times New Roman"/>
              </a:rPr>
              <a:t>.</a:t>
            </a:r>
            <a:r>
              <a:rPr sz="1000" i="1" dirty="0">
                <a:latin typeface="Times New Roman"/>
                <a:cs typeface="Times New Roman"/>
              </a:rPr>
              <a:t>0</a:t>
            </a:r>
            <a:r>
              <a:rPr sz="1000" i="1" spc="-5" dirty="0">
                <a:latin typeface="Times New Roman"/>
                <a:cs typeface="Times New Roman"/>
              </a:rPr>
              <a:t>0</a:t>
            </a:r>
            <a:endParaRPr sz="1000" dirty="0">
              <a:latin typeface="Times New Roman"/>
              <a:cs typeface="Times New Roman"/>
            </a:endParaRPr>
          </a:p>
        </p:txBody>
      </p:sp>
      <p:sp>
        <p:nvSpPr>
          <p:cNvPr id="43" name="object 43"/>
          <p:cNvSpPr txBox="1"/>
          <p:nvPr/>
        </p:nvSpPr>
        <p:spPr>
          <a:xfrm>
            <a:off x="273805" y="6553200"/>
            <a:ext cx="1811020" cy="152400"/>
          </a:xfrm>
          <a:prstGeom prst="rect">
            <a:avLst/>
          </a:prstGeom>
        </p:spPr>
        <p:txBody>
          <a:bodyPr vert="horz" wrap="square" lIns="0" tIns="0" rIns="0" bIns="0" rtlCol="0">
            <a:spAutoFit/>
          </a:bodyPr>
          <a:lstStyle/>
          <a:p>
            <a:pPr marL="12700">
              <a:lnSpc>
                <a:spcPct val="100000"/>
              </a:lnSpc>
            </a:pPr>
            <a:r>
              <a:rPr sz="1000" i="1" spc="-15" dirty="0">
                <a:latin typeface="Times New Roman"/>
                <a:cs typeface="Times New Roman"/>
              </a:rPr>
              <a:t>C</a:t>
            </a:r>
            <a:r>
              <a:rPr sz="1000" i="1" dirty="0">
                <a:latin typeface="Times New Roman"/>
                <a:cs typeface="Times New Roman"/>
              </a:rPr>
              <a:t>on</a:t>
            </a:r>
            <a:r>
              <a:rPr sz="1000" i="1" spc="-10" dirty="0">
                <a:latin typeface="Times New Roman"/>
                <a:cs typeface="Times New Roman"/>
              </a:rPr>
              <a:t>s</a:t>
            </a:r>
            <a:r>
              <a:rPr sz="1000" i="1" dirty="0">
                <a:latin typeface="Times New Roman"/>
                <a:cs typeface="Times New Roman"/>
              </a:rPr>
              <a:t>u</a:t>
            </a:r>
            <a:r>
              <a:rPr sz="1000" i="1" spc="-10" dirty="0">
                <a:latin typeface="Times New Roman"/>
                <a:cs typeface="Times New Roman"/>
              </a:rPr>
              <a:t>m</a:t>
            </a:r>
            <a:r>
              <a:rPr sz="1000" i="1" dirty="0">
                <a:latin typeface="Times New Roman"/>
                <a:cs typeface="Times New Roman"/>
              </a:rPr>
              <a:t>p</a:t>
            </a:r>
            <a:r>
              <a:rPr sz="1000" i="1" spc="-10" dirty="0">
                <a:latin typeface="Times New Roman"/>
                <a:cs typeface="Times New Roman"/>
              </a:rPr>
              <a:t>ti</a:t>
            </a:r>
            <a:r>
              <a:rPr sz="1000" i="1" dirty="0">
                <a:latin typeface="Times New Roman"/>
                <a:cs typeface="Times New Roman"/>
              </a:rPr>
              <a:t>o</a:t>
            </a:r>
            <a:r>
              <a:rPr sz="1000" i="1" spc="-5" dirty="0">
                <a:latin typeface="Times New Roman"/>
                <a:cs typeface="Times New Roman"/>
              </a:rPr>
              <a:t>n</a:t>
            </a:r>
            <a:r>
              <a:rPr sz="1000" i="1" spc="5" dirty="0">
                <a:latin typeface="Times New Roman"/>
                <a:cs typeface="Times New Roman"/>
              </a:rPr>
              <a:t> </a:t>
            </a:r>
            <a:r>
              <a:rPr sz="1000" i="1" dirty="0">
                <a:latin typeface="Times New Roman"/>
                <a:cs typeface="Times New Roman"/>
              </a:rPr>
              <a:t>50</a:t>
            </a:r>
            <a:r>
              <a:rPr sz="1000" i="1" spc="-5" dirty="0">
                <a:latin typeface="Times New Roman"/>
                <a:cs typeface="Times New Roman"/>
              </a:rPr>
              <a:t>.</a:t>
            </a:r>
            <a:r>
              <a:rPr sz="1000" i="1" dirty="0">
                <a:latin typeface="Times New Roman"/>
                <a:cs typeface="Times New Roman"/>
              </a:rPr>
              <a:t>0</a:t>
            </a:r>
            <a:r>
              <a:rPr sz="1000" i="1" spc="-5" dirty="0">
                <a:latin typeface="Times New Roman"/>
                <a:cs typeface="Times New Roman"/>
              </a:rPr>
              <a:t>0</a:t>
            </a:r>
            <a:r>
              <a:rPr sz="1000" i="1" spc="5" dirty="0">
                <a:latin typeface="Times New Roman"/>
                <a:cs typeface="Times New Roman"/>
              </a:rPr>
              <a:t> </a:t>
            </a:r>
            <a:r>
              <a:rPr sz="1000" i="1" spc="-10" dirty="0">
                <a:latin typeface="Times New Roman"/>
                <a:cs typeface="Times New Roman"/>
              </a:rPr>
              <a:t>@</a:t>
            </a:r>
            <a:r>
              <a:rPr sz="1000" i="1" spc="-5" dirty="0">
                <a:latin typeface="Times New Roman"/>
                <a:cs typeface="Times New Roman"/>
              </a:rPr>
              <a:t> </a:t>
            </a:r>
            <a:r>
              <a:rPr sz="1000" i="1" dirty="0">
                <a:latin typeface="Times New Roman"/>
                <a:cs typeface="Times New Roman"/>
              </a:rPr>
              <a:t>2</a:t>
            </a:r>
            <a:r>
              <a:rPr sz="1000" i="1" spc="-5" dirty="0">
                <a:latin typeface="Times New Roman"/>
                <a:cs typeface="Times New Roman"/>
              </a:rPr>
              <a:t>.</a:t>
            </a:r>
            <a:r>
              <a:rPr sz="1000" i="1" dirty="0">
                <a:latin typeface="Times New Roman"/>
                <a:cs typeface="Times New Roman"/>
              </a:rPr>
              <a:t>7600000</a:t>
            </a:r>
            <a:r>
              <a:rPr sz="1000" i="1" spc="-5" dirty="0">
                <a:latin typeface="Times New Roman"/>
                <a:cs typeface="Times New Roman"/>
              </a:rPr>
              <a:t>0</a:t>
            </a:r>
            <a:endParaRPr sz="1000" dirty="0">
              <a:latin typeface="Times New Roman"/>
              <a:cs typeface="Times New Roman"/>
            </a:endParaRPr>
          </a:p>
        </p:txBody>
      </p:sp>
      <p:sp>
        <p:nvSpPr>
          <p:cNvPr id="44" name="object 44"/>
          <p:cNvSpPr txBox="1"/>
          <p:nvPr/>
        </p:nvSpPr>
        <p:spPr>
          <a:xfrm>
            <a:off x="2902710" y="6553200"/>
            <a:ext cx="377190" cy="152400"/>
          </a:xfrm>
          <a:prstGeom prst="rect">
            <a:avLst/>
          </a:prstGeom>
        </p:spPr>
        <p:txBody>
          <a:bodyPr vert="horz" wrap="square" lIns="0" tIns="0" rIns="0" bIns="0" rtlCol="0">
            <a:spAutoFit/>
          </a:bodyPr>
          <a:lstStyle/>
          <a:p>
            <a:pPr marL="12700">
              <a:lnSpc>
                <a:spcPct val="100000"/>
              </a:lnSpc>
            </a:pPr>
            <a:r>
              <a:rPr sz="1000" i="1" dirty="0">
                <a:latin typeface="Times New Roman"/>
                <a:cs typeface="Times New Roman"/>
              </a:rPr>
              <a:t>138</a:t>
            </a:r>
            <a:r>
              <a:rPr sz="1000" i="1" spc="-5" dirty="0">
                <a:latin typeface="Times New Roman"/>
                <a:cs typeface="Times New Roman"/>
              </a:rPr>
              <a:t>.</a:t>
            </a:r>
            <a:r>
              <a:rPr sz="1000" i="1" dirty="0">
                <a:latin typeface="Times New Roman"/>
                <a:cs typeface="Times New Roman"/>
              </a:rPr>
              <a:t>0</a:t>
            </a:r>
            <a:r>
              <a:rPr sz="1000" i="1" spc="-5" dirty="0">
                <a:latin typeface="Times New Roman"/>
                <a:cs typeface="Times New Roman"/>
              </a:rPr>
              <a:t>0</a:t>
            </a:r>
            <a:endParaRPr sz="1000" dirty="0">
              <a:latin typeface="Times New Roman"/>
              <a:cs typeface="Times New Roman"/>
            </a:endParaRPr>
          </a:p>
        </p:txBody>
      </p:sp>
      <p:sp>
        <p:nvSpPr>
          <p:cNvPr id="45" name="object 45"/>
          <p:cNvSpPr txBox="1"/>
          <p:nvPr/>
        </p:nvSpPr>
        <p:spPr>
          <a:xfrm>
            <a:off x="6612125" y="6768465"/>
            <a:ext cx="411480" cy="165735"/>
          </a:xfrm>
          <a:prstGeom prst="rect">
            <a:avLst/>
          </a:prstGeom>
        </p:spPr>
        <p:txBody>
          <a:bodyPr vert="horz" wrap="square" lIns="0" tIns="0" rIns="0" bIns="0" rtlCol="0">
            <a:spAutoFit/>
          </a:bodyPr>
          <a:lstStyle/>
          <a:p>
            <a:pPr marL="12700">
              <a:lnSpc>
                <a:spcPct val="100000"/>
              </a:lnSpc>
            </a:pPr>
            <a:r>
              <a:rPr sz="1100" b="1" dirty="0">
                <a:latin typeface="Times New Roman"/>
                <a:cs typeface="Times New Roman"/>
              </a:rPr>
              <a:t>286.57</a:t>
            </a:r>
            <a:endParaRPr sz="1100">
              <a:latin typeface="Times New Roman"/>
              <a:cs typeface="Times New Roman"/>
            </a:endParaRPr>
          </a:p>
        </p:txBody>
      </p:sp>
      <p:sp>
        <p:nvSpPr>
          <p:cNvPr id="46" name="object 46"/>
          <p:cNvSpPr txBox="1"/>
          <p:nvPr/>
        </p:nvSpPr>
        <p:spPr>
          <a:xfrm>
            <a:off x="5188710" y="6773129"/>
            <a:ext cx="767080" cy="152400"/>
          </a:xfrm>
          <a:prstGeom prst="rect">
            <a:avLst/>
          </a:prstGeom>
        </p:spPr>
        <p:txBody>
          <a:bodyPr vert="horz" wrap="square" lIns="0" tIns="0" rIns="0" bIns="0" rtlCol="0">
            <a:spAutoFit/>
          </a:bodyPr>
          <a:lstStyle/>
          <a:p>
            <a:pPr marL="12700">
              <a:lnSpc>
                <a:spcPct val="100000"/>
              </a:lnSpc>
            </a:pPr>
            <a:r>
              <a:rPr sz="1000" b="1" spc="-10" dirty="0">
                <a:latin typeface="Times New Roman"/>
                <a:cs typeface="Times New Roman"/>
              </a:rPr>
              <a:t>C</a:t>
            </a:r>
            <a:r>
              <a:rPr sz="1000" b="1" spc="-15" dirty="0">
                <a:latin typeface="Times New Roman"/>
                <a:cs typeface="Times New Roman"/>
              </a:rPr>
              <a:t>u</a:t>
            </a:r>
            <a:r>
              <a:rPr sz="1000" b="1" spc="-5" dirty="0">
                <a:latin typeface="Times New Roman"/>
                <a:cs typeface="Times New Roman"/>
              </a:rPr>
              <a:t>r</a:t>
            </a:r>
            <a:r>
              <a:rPr sz="1000" b="1" spc="-20" dirty="0">
                <a:latin typeface="Times New Roman"/>
                <a:cs typeface="Times New Roman"/>
              </a:rPr>
              <a:t>r</a:t>
            </a:r>
            <a:r>
              <a:rPr sz="1000" b="1" spc="-5" dirty="0">
                <a:latin typeface="Times New Roman"/>
                <a:cs typeface="Times New Roman"/>
              </a:rPr>
              <a:t>e</a:t>
            </a:r>
            <a:r>
              <a:rPr sz="1000" b="1" spc="-15" dirty="0">
                <a:latin typeface="Times New Roman"/>
                <a:cs typeface="Times New Roman"/>
              </a:rPr>
              <a:t>n</a:t>
            </a:r>
            <a:r>
              <a:rPr sz="1000" b="1" spc="-5" dirty="0">
                <a:latin typeface="Times New Roman"/>
                <a:cs typeface="Times New Roman"/>
              </a:rPr>
              <a:t>t</a:t>
            </a:r>
            <a:r>
              <a:rPr sz="1000" b="1" spc="5" dirty="0">
                <a:latin typeface="Times New Roman"/>
                <a:cs typeface="Times New Roman"/>
              </a:rPr>
              <a:t> </a:t>
            </a:r>
            <a:r>
              <a:rPr sz="1000" b="1" spc="-15" dirty="0">
                <a:latin typeface="Times New Roman"/>
                <a:cs typeface="Times New Roman"/>
              </a:rPr>
              <a:t>L</a:t>
            </a:r>
            <a:r>
              <a:rPr sz="1000" b="1" spc="-5" dirty="0">
                <a:latin typeface="Times New Roman"/>
                <a:cs typeface="Times New Roman"/>
              </a:rPr>
              <a:t>e</a:t>
            </a:r>
            <a:r>
              <a:rPr sz="1000" b="1" dirty="0">
                <a:latin typeface="Times New Roman"/>
                <a:cs typeface="Times New Roman"/>
              </a:rPr>
              <a:t>v</a:t>
            </a:r>
            <a:r>
              <a:rPr sz="1000" b="1" spc="-5" dirty="0">
                <a:latin typeface="Times New Roman"/>
                <a:cs typeface="Times New Roman"/>
              </a:rPr>
              <a:t>y</a:t>
            </a:r>
            <a:endParaRPr sz="1000" dirty="0">
              <a:latin typeface="Times New Roman"/>
              <a:cs typeface="Times New Roman"/>
            </a:endParaRPr>
          </a:p>
        </p:txBody>
      </p:sp>
      <p:sp>
        <p:nvSpPr>
          <p:cNvPr id="47" name="object 47"/>
          <p:cNvSpPr/>
          <p:nvPr/>
        </p:nvSpPr>
        <p:spPr>
          <a:xfrm>
            <a:off x="6114288" y="6761618"/>
            <a:ext cx="914400" cy="0"/>
          </a:xfrm>
          <a:custGeom>
            <a:avLst/>
            <a:gdLst/>
            <a:ahLst/>
            <a:cxnLst/>
            <a:rect l="l" t="t" r="r" b="b"/>
            <a:pathLst>
              <a:path w="914400">
                <a:moveTo>
                  <a:pt x="0" y="0"/>
                </a:moveTo>
                <a:lnTo>
                  <a:pt x="914399" y="0"/>
                </a:lnTo>
              </a:path>
            </a:pathLst>
          </a:custGeom>
          <a:ln w="9143">
            <a:solidFill>
              <a:srgbClr val="000000"/>
            </a:solidFill>
          </a:ln>
        </p:spPr>
        <p:txBody>
          <a:bodyPr wrap="square" lIns="0" tIns="0" rIns="0" bIns="0" rtlCol="0"/>
          <a:lstStyle/>
          <a:p>
            <a:endParaRPr/>
          </a:p>
        </p:txBody>
      </p:sp>
      <p:sp>
        <p:nvSpPr>
          <p:cNvPr id="48" name="object 48"/>
          <p:cNvSpPr/>
          <p:nvPr/>
        </p:nvSpPr>
        <p:spPr>
          <a:xfrm flipV="1">
            <a:off x="257549" y="5845811"/>
            <a:ext cx="6840220" cy="45719"/>
          </a:xfrm>
          <a:custGeom>
            <a:avLst/>
            <a:gdLst/>
            <a:ahLst/>
            <a:cxnLst/>
            <a:rect l="l" t="t" r="r" b="b"/>
            <a:pathLst>
              <a:path w="6840220" h="143510">
                <a:moveTo>
                  <a:pt x="0" y="143250"/>
                </a:moveTo>
                <a:lnTo>
                  <a:pt x="6839711" y="143250"/>
                </a:lnTo>
                <a:lnTo>
                  <a:pt x="6839711" y="0"/>
                </a:lnTo>
                <a:lnTo>
                  <a:pt x="0" y="0"/>
                </a:lnTo>
                <a:lnTo>
                  <a:pt x="0" y="143250"/>
                </a:lnTo>
                <a:close/>
              </a:path>
            </a:pathLst>
          </a:custGeom>
          <a:solidFill>
            <a:srgbClr val="FFFFFF"/>
          </a:solidFill>
        </p:spPr>
        <p:txBody>
          <a:bodyPr wrap="square" lIns="0" tIns="0" rIns="0" bIns="0" rtlCol="0"/>
          <a:lstStyle/>
          <a:p>
            <a:endParaRPr/>
          </a:p>
        </p:txBody>
      </p:sp>
      <p:sp>
        <p:nvSpPr>
          <p:cNvPr id="49" name="object 49"/>
          <p:cNvSpPr txBox="1"/>
          <p:nvPr/>
        </p:nvSpPr>
        <p:spPr>
          <a:xfrm>
            <a:off x="263195" y="6792544"/>
            <a:ext cx="6303645" cy="1090042"/>
          </a:xfrm>
          <a:prstGeom prst="rect">
            <a:avLst/>
          </a:prstGeom>
        </p:spPr>
        <p:txBody>
          <a:bodyPr vert="horz" wrap="square" lIns="0" tIns="0" rIns="0" bIns="0" rtlCol="0">
            <a:spAutoFit/>
          </a:bodyPr>
          <a:lstStyle/>
          <a:p>
            <a:pPr marL="519430" algn="ctr">
              <a:lnSpc>
                <a:spcPts val="1350"/>
              </a:lnSpc>
            </a:pPr>
            <a:r>
              <a:rPr sz="1200" b="1" dirty="0">
                <a:latin typeface="Times New Roman"/>
                <a:cs typeface="Times New Roman"/>
              </a:rPr>
              <a:t>I</a:t>
            </a:r>
            <a:r>
              <a:rPr sz="1200" b="1" spc="-5" dirty="0">
                <a:latin typeface="Times New Roman"/>
                <a:cs typeface="Times New Roman"/>
              </a:rPr>
              <a:t>M</a:t>
            </a:r>
            <a:r>
              <a:rPr sz="1200" b="1" spc="-15" dirty="0">
                <a:latin typeface="Times New Roman"/>
                <a:cs typeface="Times New Roman"/>
              </a:rPr>
              <a:t>P</a:t>
            </a:r>
            <a:r>
              <a:rPr sz="1200" b="1" dirty="0">
                <a:latin typeface="Times New Roman"/>
                <a:cs typeface="Times New Roman"/>
              </a:rPr>
              <a:t>O</a:t>
            </a:r>
            <a:r>
              <a:rPr sz="1200" b="1" spc="-55" dirty="0">
                <a:latin typeface="Times New Roman"/>
                <a:cs typeface="Times New Roman"/>
              </a:rPr>
              <a:t>R</a:t>
            </a:r>
            <a:r>
              <a:rPr sz="1200" b="1" spc="-85" dirty="0">
                <a:latin typeface="Times New Roman"/>
                <a:cs typeface="Times New Roman"/>
              </a:rPr>
              <a:t>T</a:t>
            </a:r>
            <a:r>
              <a:rPr sz="1200" b="1" spc="-5" dirty="0">
                <a:latin typeface="Times New Roman"/>
                <a:cs typeface="Times New Roman"/>
              </a:rPr>
              <a:t>AN</a:t>
            </a:r>
            <a:r>
              <a:rPr sz="1200" b="1" dirty="0">
                <a:latin typeface="Times New Roman"/>
                <a:cs typeface="Times New Roman"/>
              </a:rPr>
              <a:t>T</a:t>
            </a:r>
            <a:r>
              <a:rPr sz="1200" b="1" spc="-25" dirty="0">
                <a:latin typeface="Times New Roman"/>
                <a:cs typeface="Times New Roman"/>
              </a:rPr>
              <a:t> </a:t>
            </a:r>
            <a:r>
              <a:rPr sz="1200" b="1" spc="-5" dirty="0">
                <a:latin typeface="Times New Roman"/>
                <a:cs typeface="Times New Roman"/>
              </a:rPr>
              <a:t>N</a:t>
            </a:r>
            <a:r>
              <a:rPr sz="1200" b="1" dirty="0">
                <a:latin typeface="Times New Roman"/>
                <a:cs typeface="Times New Roman"/>
              </a:rPr>
              <a:t>OTES</a:t>
            </a:r>
            <a:endParaRPr sz="1200" dirty="0">
              <a:latin typeface="Times New Roman"/>
              <a:cs typeface="Times New Roman"/>
            </a:endParaRPr>
          </a:p>
          <a:p>
            <a:pPr marL="12700">
              <a:lnSpc>
                <a:spcPts val="1085"/>
              </a:lnSpc>
            </a:pPr>
            <a:r>
              <a:rPr sz="1000" spc="-10" dirty="0">
                <a:latin typeface="Times New Roman"/>
                <a:cs typeface="Times New Roman"/>
              </a:rPr>
              <a:t>Pl</a:t>
            </a:r>
            <a:r>
              <a:rPr sz="1000" spc="-5" dirty="0">
                <a:latin typeface="Times New Roman"/>
                <a:cs typeface="Times New Roman"/>
              </a:rPr>
              <a:t>e</a:t>
            </a:r>
            <a:r>
              <a:rPr sz="1000" dirty="0">
                <a:latin typeface="Times New Roman"/>
                <a:cs typeface="Times New Roman"/>
              </a:rPr>
              <a:t>a</a:t>
            </a:r>
            <a:r>
              <a:rPr sz="1000" spc="-10" dirty="0">
                <a:latin typeface="Times New Roman"/>
                <a:cs typeface="Times New Roman"/>
              </a:rPr>
              <a:t>s</a:t>
            </a:r>
            <a:r>
              <a:rPr sz="1000" spc="-5" dirty="0">
                <a:latin typeface="Times New Roman"/>
                <a:cs typeface="Times New Roman"/>
              </a:rPr>
              <a:t>e</a:t>
            </a:r>
            <a:r>
              <a:rPr sz="1000" dirty="0">
                <a:latin typeface="Times New Roman"/>
                <a:cs typeface="Times New Roman"/>
              </a:rPr>
              <a:t> a</a:t>
            </a:r>
            <a:r>
              <a:rPr sz="1000" spc="-10" dirty="0">
                <a:latin typeface="Times New Roman"/>
                <a:cs typeface="Times New Roman"/>
              </a:rPr>
              <a:t>ll</a:t>
            </a:r>
            <a:r>
              <a:rPr sz="1000" dirty="0">
                <a:latin typeface="Times New Roman"/>
                <a:cs typeface="Times New Roman"/>
              </a:rPr>
              <a:t>o</a:t>
            </a:r>
            <a:r>
              <a:rPr sz="1000" spc="-10" dirty="0">
                <a:latin typeface="Times New Roman"/>
                <a:cs typeface="Times New Roman"/>
              </a:rPr>
              <a:t>w</a:t>
            </a:r>
            <a:r>
              <a:rPr sz="1000" spc="-5" dirty="0">
                <a:latin typeface="Times New Roman"/>
                <a:cs typeface="Times New Roman"/>
              </a:rPr>
              <a:t> </a:t>
            </a:r>
            <a:r>
              <a:rPr sz="1000" spc="-10" dirty="0">
                <a:latin typeface="Times New Roman"/>
                <a:cs typeface="Times New Roman"/>
              </a:rPr>
              <a:t>s</a:t>
            </a:r>
            <a:r>
              <a:rPr sz="1000" dirty="0">
                <a:latin typeface="Times New Roman"/>
                <a:cs typeface="Times New Roman"/>
              </a:rPr>
              <a:t>u</a:t>
            </a:r>
            <a:r>
              <a:rPr sz="1000" spc="-10" dirty="0">
                <a:latin typeface="Times New Roman"/>
                <a:cs typeface="Times New Roman"/>
              </a:rPr>
              <a:t>ffi</a:t>
            </a:r>
            <a:r>
              <a:rPr sz="1000" spc="-5" dirty="0">
                <a:latin typeface="Times New Roman"/>
                <a:cs typeface="Times New Roman"/>
              </a:rPr>
              <a:t>c</a:t>
            </a:r>
            <a:r>
              <a:rPr sz="1000" spc="-10" dirty="0">
                <a:latin typeface="Times New Roman"/>
                <a:cs typeface="Times New Roman"/>
              </a:rPr>
              <a:t>i</a:t>
            </a:r>
            <a:r>
              <a:rPr sz="1000" spc="-5" dirty="0">
                <a:latin typeface="Times New Roman"/>
                <a:cs typeface="Times New Roman"/>
              </a:rPr>
              <a:t>e</a:t>
            </a:r>
            <a:r>
              <a:rPr sz="1000" dirty="0">
                <a:latin typeface="Times New Roman"/>
                <a:cs typeface="Times New Roman"/>
              </a:rPr>
              <a:t>n</a:t>
            </a:r>
            <a:r>
              <a:rPr sz="1000" spc="-5" dirty="0">
                <a:latin typeface="Times New Roman"/>
                <a:cs typeface="Times New Roman"/>
              </a:rPr>
              <a:t>t</a:t>
            </a:r>
            <a:r>
              <a:rPr sz="1000" dirty="0">
                <a:latin typeface="Times New Roman"/>
                <a:cs typeface="Times New Roman"/>
              </a:rPr>
              <a:t> </a:t>
            </a:r>
            <a:r>
              <a:rPr sz="1000" spc="-10" dirty="0">
                <a:latin typeface="Times New Roman"/>
                <a:cs typeface="Times New Roman"/>
              </a:rPr>
              <a:t>time</a:t>
            </a:r>
            <a:r>
              <a:rPr sz="1000" dirty="0">
                <a:latin typeface="Times New Roman"/>
                <a:cs typeface="Times New Roman"/>
              </a:rPr>
              <a:t> </a:t>
            </a:r>
            <a:r>
              <a:rPr sz="1000" spc="-10" dirty="0">
                <a:latin typeface="Times New Roman"/>
                <a:cs typeface="Times New Roman"/>
              </a:rPr>
              <a:t>f</a:t>
            </a:r>
            <a:r>
              <a:rPr sz="1000" dirty="0">
                <a:latin typeface="Times New Roman"/>
                <a:cs typeface="Times New Roman"/>
              </a:rPr>
              <a:t>o</a:t>
            </a:r>
            <a:r>
              <a:rPr sz="1000" spc="-5" dirty="0">
                <a:latin typeface="Times New Roman"/>
                <a:cs typeface="Times New Roman"/>
              </a:rPr>
              <a:t>r </a:t>
            </a:r>
            <a:r>
              <a:rPr sz="1000" spc="-10" dirty="0">
                <a:latin typeface="Times New Roman"/>
                <a:cs typeface="Times New Roman"/>
              </a:rPr>
              <a:t>fi</a:t>
            </a:r>
            <a:r>
              <a:rPr sz="1000" dirty="0">
                <a:latin typeface="Times New Roman"/>
                <a:cs typeface="Times New Roman"/>
              </a:rPr>
              <a:t>nan</a:t>
            </a:r>
            <a:r>
              <a:rPr sz="1000" spc="-5" dirty="0">
                <a:latin typeface="Times New Roman"/>
                <a:cs typeface="Times New Roman"/>
              </a:rPr>
              <a:t>c</a:t>
            </a:r>
            <a:r>
              <a:rPr sz="1000" spc="-10" dirty="0">
                <a:latin typeface="Times New Roman"/>
                <a:cs typeface="Times New Roman"/>
              </a:rPr>
              <a:t>i</a:t>
            </a:r>
            <a:r>
              <a:rPr sz="1000" dirty="0">
                <a:latin typeface="Times New Roman"/>
                <a:cs typeface="Times New Roman"/>
              </a:rPr>
              <a:t>a</a:t>
            </a:r>
            <a:r>
              <a:rPr sz="1000" spc="-5" dirty="0">
                <a:latin typeface="Times New Roman"/>
                <a:cs typeface="Times New Roman"/>
              </a:rPr>
              <a:t>l</a:t>
            </a:r>
            <a:r>
              <a:rPr sz="1000" dirty="0">
                <a:latin typeface="Times New Roman"/>
                <a:cs typeface="Times New Roman"/>
              </a:rPr>
              <a:t> </a:t>
            </a:r>
            <a:r>
              <a:rPr sz="1000" spc="-10" dirty="0">
                <a:latin typeface="Times New Roman"/>
                <a:cs typeface="Times New Roman"/>
              </a:rPr>
              <a:t>i</a:t>
            </a:r>
            <a:r>
              <a:rPr sz="1000" dirty="0">
                <a:latin typeface="Times New Roman"/>
                <a:cs typeface="Times New Roman"/>
              </a:rPr>
              <a:t>n</a:t>
            </a:r>
            <a:r>
              <a:rPr sz="1000" spc="-10" dirty="0">
                <a:latin typeface="Times New Roman"/>
                <a:cs typeface="Times New Roman"/>
              </a:rPr>
              <a:t>stit</a:t>
            </a:r>
            <a:r>
              <a:rPr sz="1000" dirty="0">
                <a:latin typeface="Times New Roman"/>
                <a:cs typeface="Times New Roman"/>
              </a:rPr>
              <a:t>u</a:t>
            </a:r>
            <a:r>
              <a:rPr sz="1000" spc="-10" dirty="0">
                <a:latin typeface="Times New Roman"/>
                <a:cs typeface="Times New Roman"/>
              </a:rPr>
              <a:t>ti</a:t>
            </a:r>
            <a:r>
              <a:rPr sz="1000" dirty="0">
                <a:latin typeface="Times New Roman"/>
                <a:cs typeface="Times New Roman"/>
              </a:rPr>
              <a:t>on</a:t>
            </a:r>
            <a:r>
              <a:rPr sz="1000" spc="-5" dirty="0">
                <a:latin typeface="Times New Roman"/>
                <a:cs typeface="Times New Roman"/>
              </a:rPr>
              <a:t>s </a:t>
            </a:r>
            <a:r>
              <a:rPr sz="1000" spc="-10" dirty="0">
                <a:latin typeface="Times New Roman"/>
                <a:cs typeface="Times New Roman"/>
              </a:rPr>
              <a:t>t</a:t>
            </a:r>
            <a:r>
              <a:rPr sz="1000" spc="-5" dirty="0">
                <a:latin typeface="Times New Roman"/>
                <a:cs typeface="Times New Roman"/>
              </a:rPr>
              <a:t>o</a:t>
            </a:r>
            <a:r>
              <a:rPr sz="1000" spc="5" dirty="0">
                <a:latin typeface="Times New Roman"/>
                <a:cs typeface="Times New Roman"/>
              </a:rPr>
              <a:t> </a:t>
            </a:r>
            <a:r>
              <a:rPr sz="1000" dirty="0">
                <a:latin typeface="Times New Roman"/>
                <a:cs typeface="Times New Roman"/>
              </a:rPr>
              <a:t>p</a:t>
            </a:r>
            <a:r>
              <a:rPr sz="1000" spc="-45" dirty="0">
                <a:latin typeface="Times New Roman"/>
                <a:cs typeface="Times New Roman"/>
              </a:rPr>
              <a:t>r</a:t>
            </a:r>
            <a:r>
              <a:rPr sz="1000" dirty="0">
                <a:latin typeface="Times New Roman"/>
                <a:cs typeface="Times New Roman"/>
              </a:rPr>
              <a:t>o</a:t>
            </a:r>
            <a:r>
              <a:rPr sz="1000" spc="-5" dirty="0">
                <a:latin typeface="Times New Roman"/>
                <a:cs typeface="Times New Roman"/>
              </a:rPr>
              <a:t>ce</a:t>
            </a:r>
            <a:r>
              <a:rPr sz="1000" spc="-10" dirty="0">
                <a:latin typeface="Times New Roman"/>
                <a:cs typeface="Times New Roman"/>
              </a:rPr>
              <a:t>s</a:t>
            </a:r>
            <a:r>
              <a:rPr sz="1000" spc="-5" dirty="0">
                <a:latin typeface="Times New Roman"/>
                <a:cs typeface="Times New Roman"/>
              </a:rPr>
              <a:t>s </a:t>
            </a:r>
            <a:r>
              <a:rPr sz="1000" dirty="0">
                <a:latin typeface="Times New Roman"/>
                <a:cs typeface="Times New Roman"/>
              </a:rPr>
              <a:t>pa</a:t>
            </a:r>
            <a:r>
              <a:rPr sz="1000" spc="-10" dirty="0">
                <a:latin typeface="Times New Roman"/>
                <a:cs typeface="Times New Roman"/>
              </a:rPr>
              <a:t>yme</a:t>
            </a:r>
            <a:r>
              <a:rPr sz="1000" dirty="0">
                <a:latin typeface="Times New Roman"/>
                <a:cs typeface="Times New Roman"/>
              </a:rPr>
              <a:t>n</a:t>
            </a:r>
            <a:r>
              <a:rPr sz="1000" spc="-10" dirty="0">
                <a:latin typeface="Times New Roman"/>
                <a:cs typeface="Times New Roman"/>
              </a:rPr>
              <a:t>t</a:t>
            </a:r>
            <a:r>
              <a:rPr sz="1000" spc="-5" dirty="0">
                <a:latin typeface="Times New Roman"/>
                <a:cs typeface="Times New Roman"/>
              </a:rPr>
              <a:t>s </a:t>
            </a:r>
            <a:r>
              <a:rPr sz="1000" dirty="0">
                <a:latin typeface="Times New Roman"/>
                <a:cs typeface="Times New Roman"/>
              </a:rPr>
              <a:t>an</a:t>
            </a:r>
            <a:r>
              <a:rPr sz="1000" spc="-5" dirty="0">
                <a:latin typeface="Times New Roman"/>
                <a:cs typeface="Times New Roman"/>
              </a:rPr>
              <a:t>d</a:t>
            </a:r>
            <a:r>
              <a:rPr sz="1000" spc="5" dirty="0">
                <a:latin typeface="Times New Roman"/>
                <a:cs typeface="Times New Roman"/>
              </a:rPr>
              <a:t> </a:t>
            </a:r>
            <a:r>
              <a:rPr sz="1000" spc="-10" dirty="0">
                <a:latin typeface="Times New Roman"/>
                <a:cs typeface="Times New Roman"/>
              </a:rPr>
              <a:t>t</a:t>
            </a:r>
            <a:r>
              <a:rPr sz="1000" dirty="0">
                <a:latin typeface="Times New Roman"/>
                <a:cs typeface="Times New Roman"/>
              </a:rPr>
              <a:t>h</a:t>
            </a:r>
            <a:r>
              <a:rPr sz="1000" spc="-5" dirty="0">
                <a:latin typeface="Times New Roman"/>
                <a:cs typeface="Times New Roman"/>
              </a:rPr>
              <a:t>e</a:t>
            </a:r>
            <a:r>
              <a:rPr sz="1000" dirty="0">
                <a:latin typeface="Times New Roman"/>
                <a:cs typeface="Times New Roman"/>
              </a:rPr>
              <a:t> po</a:t>
            </a:r>
            <a:r>
              <a:rPr sz="1000" spc="-10" dirty="0">
                <a:latin typeface="Times New Roman"/>
                <a:cs typeface="Times New Roman"/>
              </a:rPr>
              <a:t>s</a:t>
            </a:r>
            <a:r>
              <a:rPr sz="1000" spc="-5" dirty="0">
                <a:latin typeface="Times New Roman"/>
                <a:cs typeface="Times New Roman"/>
              </a:rPr>
              <a:t>t</a:t>
            </a:r>
            <a:r>
              <a:rPr sz="1000" dirty="0">
                <a:latin typeface="Times New Roman"/>
                <a:cs typeface="Times New Roman"/>
              </a:rPr>
              <a:t> o</a:t>
            </a:r>
            <a:r>
              <a:rPr sz="1000" spc="-10" dirty="0">
                <a:latin typeface="Times New Roman"/>
                <a:cs typeface="Times New Roman"/>
              </a:rPr>
              <a:t>ffi</a:t>
            </a:r>
            <a:r>
              <a:rPr sz="1000" spc="-5" dirty="0">
                <a:latin typeface="Times New Roman"/>
                <a:cs typeface="Times New Roman"/>
              </a:rPr>
              <a:t>ce</a:t>
            </a:r>
            <a:r>
              <a:rPr sz="1000" dirty="0">
                <a:latin typeface="Times New Roman"/>
                <a:cs typeface="Times New Roman"/>
              </a:rPr>
              <a:t> </a:t>
            </a:r>
            <a:r>
              <a:rPr sz="1000" spc="-10" dirty="0">
                <a:latin typeface="Times New Roman"/>
                <a:cs typeface="Times New Roman"/>
              </a:rPr>
              <a:t>t</a:t>
            </a:r>
            <a:r>
              <a:rPr sz="1000" spc="-5" dirty="0">
                <a:latin typeface="Times New Roman"/>
                <a:cs typeface="Times New Roman"/>
              </a:rPr>
              <a:t>o</a:t>
            </a:r>
            <a:r>
              <a:rPr sz="1000" spc="5" dirty="0">
                <a:latin typeface="Times New Roman"/>
                <a:cs typeface="Times New Roman"/>
              </a:rPr>
              <a:t> </a:t>
            </a:r>
            <a:r>
              <a:rPr sz="1000" dirty="0">
                <a:latin typeface="Times New Roman"/>
                <a:cs typeface="Times New Roman"/>
              </a:rPr>
              <a:t>d</a:t>
            </a:r>
            <a:r>
              <a:rPr sz="1000" spc="-5" dirty="0">
                <a:latin typeface="Times New Roman"/>
                <a:cs typeface="Times New Roman"/>
              </a:rPr>
              <a:t>e</a:t>
            </a:r>
            <a:r>
              <a:rPr sz="1000" spc="-10" dirty="0">
                <a:latin typeface="Times New Roman"/>
                <a:cs typeface="Times New Roman"/>
              </a:rPr>
              <a:t>li</a:t>
            </a:r>
            <a:r>
              <a:rPr sz="1000" spc="-5" dirty="0">
                <a:latin typeface="Times New Roman"/>
                <a:cs typeface="Times New Roman"/>
              </a:rPr>
              <a:t>ver </a:t>
            </a:r>
            <a:r>
              <a:rPr sz="1000" spc="-10" dirty="0">
                <a:latin typeface="Times New Roman"/>
                <a:cs typeface="Times New Roman"/>
              </a:rPr>
              <a:t>m</a:t>
            </a:r>
            <a:r>
              <a:rPr sz="1000" dirty="0">
                <a:latin typeface="Times New Roman"/>
                <a:cs typeface="Times New Roman"/>
              </a:rPr>
              <a:t>a</a:t>
            </a:r>
            <a:r>
              <a:rPr sz="1000" spc="-10" dirty="0">
                <a:latin typeface="Times New Roman"/>
                <a:cs typeface="Times New Roman"/>
              </a:rPr>
              <a:t>il</a:t>
            </a:r>
            <a:r>
              <a:rPr sz="1000" spc="-5" dirty="0">
                <a:latin typeface="Times New Roman"/>
                <a:cs typeface="Times New Roman"/>
              </a:rPr>
              <a:t>.</a:t>
            </a:r>
            <a:endParaRPr sz="1000" dirty="0">
              <a:latin typeface="Times New Roman"/>
              <a:cs typeface="Times New Roman"/>
            </a:endParaRPr>
          </a:p>
          <a:p>
            <a:pPr marL="12700">
              <a:lnSpc>
                <a:spcPts val="1175"/>
              </a:lnSpc>
            </a:pPr>
            <a:r>
              <a:rPr sz="1000" spc="-10" dirty="0">
                <a:latin typeface="Times New Roman"/>
                <a:cs typeface="Times New Roman"/>
              </a:rPr>
              <a:t>P</a:t>
            </a:r>
            <a:r>
              <a:rPr sz="1000" dirty="0">
                <a:latin typeface="Times New Roman"/>
                <a:cs typeface="Times New Roman"/>
              </a:rPr>
              <a:t>a</a:t>
            </a:r>
            <a:r>
              <a:rPr sz="1000" spc="-10" dirty="0">
                <a:latin typeface="Times New Roman"/>
                <a:cs typeface="Times New Roman"/>
              </a:rPr>
              <a:t>yme</a:t>
            </a:r>
            <a:r>
              <a:rPr sz="1000" dirty="0">
                <a:latin typeface="Times New Roman"/>
                <a:cs typeface="Times New Roman"/>
              </a:rPr>
              <a:t>n</a:t>
            </a:r>
            <a:r>
              <a:rPr sz="1000" spc="-5" dirty="0">
                <a:latin typeface="Times New Roman"/>
                <a:cs typeface="Times New Roman"/>
              </a:rPr>
              <a:t>t</a:t>
            </a:r>
            <a:r>
              <a:rPr sz="1000" dirty="0">
                <a:latin typeface="Times New Roman"/>
                <a:cs typeface="Times New Roman"/>
              </a:rPr>
              <a:t> </a:t>
            </a:r>
            <a:r>
              <a:rPr sz="1000" spc="-10" dirty="0">
                <a:latin typeface="Times New Roman"/>
                <a:cs typeface="Times New Roman"/>
              </a:rPr>
              <a:t>m</a:t>
            </a:r>
            <a:r>
              <a:rPr sz="1000" dirty="0">
                <a:latin typeface="Times New Roman"/>
                <a:cs typeface="Times New Roman"/>
              </a:rPr>
              <a:t>u</a:t>
            </a:r>
            <a:r>
              <a:rPr sz="1000" spc="-10" dirty="0">
                <a:latin typeface="Times New Roman"/>
                <a:cs typeface="Times New Roman"/>
              </a:rPr>
              <a:t>s</a:t>
            </a:r>
            <a:r>
              <a:rPr sz="1000" spc="-5" dirty="0">
                <a:latin typeface="Times New Roman"/>
                <a:cs typeface="Times New Roman"/>
              </a:rPr>
              <a:t>t</a:t>
            </a:r>
            <a:r>
              <a:rPr sz="1000" dirty="0">
                <a:latin typeface="Times New Roman"/>
                <a:cs typeface="Times New Roman"/>
              </a:rPr>
              <a:t> b</a:t>
            </a:r>
            <a:r>
              <a:rPr sz="1000" spc="-5" dirty="0">
                <a:latin typeface="Times New Roman"/>
                <a:cs typeface="Times New Roman"/>
              </a:rPr>
              <a:t>e</a:t>
            </a:r>
            <a:r>
              <a:rPr sz="1000" dirty="0">
                <a:latin typeface="Times New Roman"/>
                <a:cs typeface="Times New Roman"/>
              </a:rPr>
              <a:t> </a:t>
            </a:r>
            <a:r>
              <a:rPr sz="1000" spc="-45" dirty="0">
                <a:latin typeface="Times New Roman"/>
                <a:cs typeface="Times New Roman"/>
              </a:rPr>
              <a:t>r</a:t>
            </a:r>
            <a:r>
              <a:rPr sz="1000" spc="-5" dirty="0">
                <a:latin typeface="Times New Roman"/>
                <a:cs typeface="Times New Roman"/>
              </a:rPr>
              <a:t>ece</a:t>
            </a:r>
            <a:r>
              <a:rPr sz="1000" spc="-10" dirty="0">
                <a:latin typeface="Times New Roman"/>
                <a:cs typeface="Times New Roman"/>
              </a:rPr>
              <a:t>i</a:t>
            </a:r>
            <a:r>
              <a:rPr sz="1000" spc="-5" dirty="0">
                <a:latin typeface="Times New Roman"/>
                <a:cs typeface="Times New Roman"/>
              </a:rPr>
              <a:t>ved</a:t>
            </a:r>
            <a:r>
              <a:rPr sz="1000" spc="5" dirty="0">
                <a:latin typeface="Times New Roman"/>
                <a:cs typeface="Times New Roman"/>
              </a:rPr>
              <a:t> </a:t>
            </a:r>
            <a:r>
              <a:rPr sz="1000" dirty="0">
                <a:latin typeface="Times New Roman"/>
                <a:cs typeface="Times New Roman"/>
              </a:rPr>
              <a:t>a</a:t>
            </a:r>
            <a:r>
              <a:rPr sz="1000" spc="-5" dirty="0">
                <a:latin typeface="Times New Roman"/>
                <a:cs typeface="Times New Roman"/>
              </a:rPr>
              <a:t>t</a:t>
            </a:r>
            <a:r>
              <a:rPr sz="1000" dirty="0">
                <a:latin typeface="Times New Roman"/>
                <a:cs typeface="Times New Roman"/>
              </a:rPr>
              <a:t> </a:t>
            </a:r>
            <a:r>
              <a:rPr sz="1000" spc="-10" dirty="0">
                <a:latin typeface="Times New Roman"/>
                <a:cs typeface="Times New Roman"/>
              </a:rPr>
              <a:t>t</a:t>
            </a:r>
            <a:r>
              <a:rPr sz="1000" dirty="0">
                <a:latin typeface="Times New Roman"/>
                <a:cs typeface="Times New Roman"/>
              </a:rPr>
              <a:t>h</a:t>
            </a:r>
            <a:r>
              <a:rPr sz="1000" spc="-5" dirty="0">
                <a:latin typeface="Times New Roman"/>
                <a:cs typeface="Times New Roman"/>
              </a:rPr>
              <a:t>e</a:t>
            </a:r>
            <a:r>
              <a:rPr sz="1000" dirty="0">
                <a:latin typeface="Times New Roman"/>
                <a:cs typeface="Times New Roman"/>
              </a:rPr>
              <a:t> </a:t>
            </a:r>
            <a:r>
              <a:rPr sz="1000" spc="-110" dirty="0">
                <a:latin typeface="Times New Roman"/>
                <a:cs typeface="Times New Roman"/>
              </a:rPr>
              <a:t>T</a:t>
            </a:r>
            <a:r>
              <a:rPr sz="1000" dirty="0">
                <a:latin typeface="Times New Roman"/>
                <a:cs typeface="Times New Roman"/>
              </a:rPr>
              <a:t>o</a:t>
            </a:r>
            <a:r>
              <a:rPr sz="1000" spc="-15" dirty="0">
                <a:latin typeface="Times New Roman"/>
                <a:cs typeface="Times New Roman"/>
              </a:rPr>
              <a:t>w</a:t>
            </a:r>
            <a:r>
              <a:rPr sz="1000" spc="-5" dirty="0">
                <a:latin typeface="Times New Roman"/>
                <a:cs typeface="Times New Roman"/>
              </a:rPr>
              <a:t>n</a:t>
            </a:r>
            <a:r>
              <a:rPr sz="1000" spc="5" dirty="0">
                <a:latin typeface="Times New Roman"/>
                <a:cs typeface="Times New Roman"/>
              </a:rPr>
              <a:t> </a:t>
            </a:r>
            <a:r>
              <a:rPr sz="1000" dirty="0">
                <a:latin typeface="Times New Roman"/>
                <a:cs typeface="Times New Roman"/>
              </a:rPr>
              <a:t>o</a:t>
            </a:r>
            <a:r>
              <a:rPr sz="1000" spc="-10" dirty="0">
                <a:latin typeface="Times New Roman"/>
                <a:cs typeface="Times New Roman"/>
              </a:rPr>
              <a:t>ffi</a:t>
            </a:r>
            <a:r>
              <a:rPr sz="1000" spc="-5" dirty="0">
                <a:latin typeface="Times New Roman"/>
                <a:cs typeface="Times New Roman"/>
              </a:rPr>
              <a:t>ces </a:t>
            </a:r>
            <a:r>
              <a:rPr sz="1000" dirty="0">
                <a:latin typeface="Times New Roman"/>
                <a:cs typeface="Times New Roman"/>
              </a:rPr>
              <a:t>o</a:t>
            </a:r>
            <a:r>
              <a:rPr sz="1000" spc="-5" dirty="0">
                <a:latin typeface="Times New Roman"/>
                <a:cs typeface="Times New Roman"/>
              </a:rPr>
              <a:t>n</a:t>
            </a:r>
            <a:r>
              <a:rPr sz="1000" spc="5" dirty="0">
                <a:latin typeface="Times New Roman"/>
                <a:cs typeface="Times New Roman"/>
              </a:rPr>
              <a:t> </a:t>
            </a:r>
            <a:r>
              <a:rPr sz="1000" spc="-10" dirty="0">
                <a:latin typeface="Times New Roman"/>
                <a:cs typeface="Times New Roman"/>
              </a:rPr>
              <a:t>t</a:t>
            </a:r>
            <a:r>
              <a:rPr sz="1000" dirty="0">
                <a:latin typeface="Times New Roman"/>
                <a:cs typeface="Times New Roman"/>
              </a:rPr>
              <a:t>h</a:t>
            </a:r>
            <a:r>
              <a:rPr sz="1000" spc="-5" dirty="0">
                <a:latin typeface="Times New Roman"/>
                <a:cs typeface="Times New Roman"/>
              </a:rPr>
              <a:t>e</a:t>
            </a:r>
            <a:r>
              <a:rPr sz="1000" dirty="0">
                <a:latin typeface="Times New Roman"/>
                <a:cs typeface="Times New Roman"/>
              </a:rPr>
              <a:t> du</a:t>
            </a:r>
            <a:r>
              <a:rPr sz="1000" spc="-5" dirty="0">
                <a:latin typeface="Times New Roman"/>
                <a:cs typeface="Times New Roman"/>
              </a:rPr>
              <a:t>e</a:t>
            </a:r>
            <a:r>
              <a:rPr sz="1000" dirty="0">
                <a:latin typeface="Times New Roman"/>
                <a:cs typeface="Times New Roman"/>
              </a:rPr>
              <a:t> da</a:t>
            </a:r>
            <a:r>
              <a:rPr sz="1000" spc="-10" dirty="0">
                <a:latin typeface="Times New Roman"/>
                <a:cs typeface="Times New Roman"/>
              </a:rPr>
              <a:t>t</a:t>
            </a:r>
            <a:r>
              <a:rPr sz="1000" spc="-5" dirty="0">
                <a:latin typeface="Times New Roman"/>
                <a:cs typeface="Times New Roman"/>
              </a:rPr>
              <a:t>e</a:t>
            </a:r>
            <a:r>
              <a:rPr sz="1000" dirty="0">
                <a:latin typeface="Times New Roman"/>
                <a:cs typeface="Times New Roman"/>
              </a:rPr>
              <a:t> </a:t>
            </a:r>
            <a:r>
              <a:rPr sz="1000" spc="-10" dirty="0">
                <a:latin typeface="Times New Roman"/>
                <a:cs typeface="Times New Roman"/>
              </a:rPr>
              <a:t>t</a:t>
            </a:r>
            <a:r>
              <a:rPr sz="1000" spc="-5" dirty="0">
                <a:latin typeface="Times New Roman"/>
                <a:cs typeface="Times New Roman"/>
              </a:rPr>
              <a:t>o</a:t>
            </a:r>
            <a:r>
              <a:rPr sz="1000" spc="5" dirty="0">
                <a:latin typeface="Times New Roman"/>
                <a:cs typeface="Times New Roman"/>
              </a:rPr>
              <a:t> </a:t>
            </a:r>
            <a:r>
              <a:rPr sz="1000" dirty="0">
                <a:latin typeface="Times New Roman"/>
                <a:cs typeface="Times New Roman"/>
              </a:rPr>
              <a:t>a</a:t>
            </a:r>
            <a:r>
              <a:rPr sz="1000" spc="-5" dirty="0">
                <a:latin typeface="Times New Roman"/>
                <a:cs typeface="Times New Roman"/>
              </a:rPr>
              <a:t>v</a:t>
            </a:r>
            <a:r>
              <a:rPr sz="1000" dirty="0">
                <a:latin typeface="Times New Roman"/>
                <a:cs typeface="Times New Roman"/>
              </a:rPr>
              <a:t>o</a:t>
            </a:r>
            <a:r>
              <a:rPr sz="1000" spc="-10" dirty="0">
                <a:latin typeface="Times New Roman"/>
                <a:cs typeface="Times New Roman"/>
              </a:rPr>
              <a:t>i</a:t>
            </a:r>
            <a:r>
              <a:rPr sz="1000" spc="-5" dirty="0">
                <a:latin typeface="Times New Roman"/>
                <a:cs typeface="Times New Roman"/>
              </a:rPr>
              <a:t>d</a:t>
            </a:r>
            <a:r>
              <a:rPr sz="1000" spc="5" dirty="0">
                <a:latin typeface="Times New Roman"/>
                <a:cs typeface="Times New Roman"/>
              </a:rPr>
              <a:t> </a:t>
            </a:r>
            <a:r>
              <a:rPr sz="1000" spc="-10" dirty="0">
                <a:latin typeface="Times New Roman"/>
                <a:cs typeface="Times New Roman"/>
              </a:rPr>
              <a:t>l</a:t>
            </a:r>
            <a:r>
              <a:rPr sz="1000" dirty="0">
                <a:latin typeface="Times New Roman"/>
                <a:cs typeface="Times New Roman"/>
              </a:rPr>
              <a:t>o</a:t>
            </a:r>
            <a:r>
              <a:rPr sz="1000" spc="-10" dirty="0">
                <a:latin typeface="Times New Roman"/>
                <a:cs typeface="Times New Roman"/>
              </a:rPr>
              <a:t>si</a:t>
            </a:r>
            <a:r>
              <a:rPr sz="1000" dirty="0">
                <a:latin typeface="Times New Roman"/>
                <a:cs typeface="Times New Roman"/>
              </a:rPr>
              <a:t>n</a:t>
            </a:r>
            <a:r>
              <a:rPr sz="1000" spc="-5" dirty="0">
                <a:latin typeface="Times New Roman"/>
                <a:cs typeface="Times New Roman"/>
              </a:rPr>
              <a:t>g</a:t>
            </a:r>
            <a:r>
              <a:rPr sz="1000" spc="5" dirty="0">
                <a:latin typeface="Times New Roman"/>
                <a:cs typeface="Times New Roman"/>
              </a:rPr>
              <a:t> </a:t>
            </a:r>
            <a:r>
              <a:rPr sz="1000" spc="-10" dirty="0">
                <a:latin typeface="Times New Roman"/>
                <a:cs typeface="Times New Roman"/>
              </a:rPr>
              <a:t>t</a:t>
            </a:r>
            <a:r>
              <a:rPr sz="1000" dirty="0">
                <a:latin typeface="Times New Roman"/>
                <a:cs typeface="Times New Roman"/>
              </a:rPr>
              <a:t>h</a:t>
            </a:r>
            <a:r>
              <a:rPr sz="1000" spc="-5" dirty="0">
                <a:latin typeface="Times New Roman"/>
                <a:cs typeface="Times New Roman"/>
              </a:rPr>
              <a:t>e</a:t>
            </a:r>
            <a:r>
              <a:rPr sz="1000" dirty="0">
                <a:latin typeface="Times New Roman"/>
                <a:cs typeface="Times New Roman"/>
              </a:rPr>
              <a:t> </a:t>
            </a:r>
            <a:r>
              <a:rPr sz="1000" spc="-5" dirty="0">
                <a:latin typeface="Times New Roman"/>
                <a:cs typeface="Times New Roman"/>
              </a:rPr>
              <a:t>e</a:t>
            </a:r>
            <a:r>
              <a:rPr sz="1000" dirty="0">
                <a:latin typeface="Times New Roman"/>
                <a:cs typeface="Times New Roman"/>
              </a:rPr>
              <a:t>a</a:t>
            </a:r>
            <a:r>
              <a:rPr sz="1000" spc="-10" dirty="0">
                <a:latin typeface="Times New Roman"/>
                <a:cs typeface="Times New Roman"/>
              </a:rPr>
              <a:t>rl</a:t>
            </a:r>
            <a:r>
              <a:rPr sz="1000" spc="-5" dirty="0">
                <a:latin typeface="Times New Roman"/>
                <a:cs typeface="Times New Roman"/>
              </a:rPr>
              <a:t>y</a:t>
            </a:r>
            <a:r>
              <a:rPr sz="1000" dirty="0">
                <a:latin typeface="Times New Roman"/>
                <a:cs typeface="Times New Roman"/>
              </a:rPr>
              <a:t> pa</a:t>
            </a:r>
            <a:r>
              <a:rPr sz="1000" spc="-10" dirty="0">
                <a:latin typeface="Times New Roman"/>
                <a:cs typeface="Times New Roman"/>
              </a:rPr>
              <a:t>yme</a:t>
            </a:r>
            <a:r>
              <a:rPr sz="1000" dirty="0">
                <a:latin typeface="Times New Roman"/>
                <a:cs typeface="Times New Roman"/>
              </a:rPr>
              <a:t>n</a:t>
            </a:r>
            <a:r>
              <a:rPr sz="1000" spc="-5" dirty="0">
                <a:latin typeface="Times New Roman"/>
                <a:cs typeface="Times New Roman"/>
              </a:rPr>
              <a:t>t</a:t>
            </a:r>
            <a:r>
              <a:rPr sz="1000" dirty="0">
                <a:latin typeface="Times New Roman"/>
                <a:cs typeface="Times New Roman"/>
              </a:rPr>
              <a:t> d</a:t>
            </a:r>
            <a:r>
              <a:rPr sz="1000" spc="-10" dirty="0">
                <a:latin typeface="Times New Roman"/>
                <a:cs typeface="Times New Roman"/>
              </a:rPr>
              <a:t>is</a:t>
            </a:r>
            <a:r>
              <a:rPr sz="1000" spc="-5" dirty="0">
                <a:latin typeface="Times New Roman"/>
                <a:cs typeface="Times New Roman"/>
              </a:rPr>
              <a:t>c</a:t>
            </a:r>
            <a:r>
              <a:rPr sz="1000" dirty="0">
                <a:latin typeface="Times New Roman"/>
                <a:cs typeface="Times New Roman"/>
              </a:rPr>
              <a:t>oun</a:t>
            </a:r>
            <a:r>
              <a:rPr sz="1000" spc="-10" dirty="0">
                <a:latin typeface="Times New Roman"/>
                <a:cs typeface="Times New Roman"/>
              </a:rPr>
              <a:t>t</a:t>
            </a:r>
            <a:r>
              <a:rPr sz="1000" spc="-5" dirty="0" smtClean="0">
                <a:latin typeface="Times New Roman"/>
                <a:cs typeface="Times New Roman"/>
              </a:rPr>
              <a:t>.</a:t>
            </a:r>
            <a:endParaRPr lang="en-US" sz="1000" dirty="0" smtClean="0">
              <a:latin typeface="Times New Roman"/>
              <a:cs typeface="Times New Roman"/>
            </a:endParaRPr>
          </a:p>
          <a:p>
            <a:pPr>
              <a:lnSpc>
                <a:spcPct val="100000"/>
              </a:lnSpc>
              <a:spcBef>
                <a:spcPts val="34"/>
              </a:spcBef>
            </a:pPr>
            <a:r>
              <a:rPr lang="en-US" sz="1000" dirty="0" smtClean="0">
                <a:latin typeface="Times New Roman"/>
                <a:cs typeface="Times New Roman"/>
              </a:rPr>
              <a:t>Please remit your payment by the due date.  Failing such, the balance owing will be transferred to the owner’s tax</a:t>
            </a:r>
          </a:p>
          <a:p>
            <a:pPr>
              <a:lnSpc>
                <a:spcPct val="100000"/>
              </a:lnSpc>
              <a:spcBef>
                <a:spcPts val="34"/>
              </a:spcBef>
            </a:pPr>
            <a:r>
              <a:rPr lang="en-US" sz="1000" dirty="0" smtClean="0">
                <a:latin typeface="Times New Roman"/>
                <a:cs typeface="Times New Roman"/>
              </a:rPr>
              <a:t>Account and become subject to a </a:t>
            </a:r>
            <a:r>
              <a:rPr lang="en-US" sz="1000" dirty="0" smtClean="0">
                <a:latin typeface="Times New Roman"/>
                <a:cs typeface="Times New Roman"/>
              </a:rPr>
              <a:t>$</a:t>
            </a:r>
            <a:r>
              <a:rPr lang="en-US" sz="1000" dirty="0" smtClean="0">
                <a:latin typeface="Times New Roman"/>
                <a:cs typeface="Times New Roman"/>
              </a:rPr>
              <a:t>10.0</a:t>
            </a:r>
            <a:r>
              <a:rPr lang="en-US" sz="1000" dirty="0" smtClean="0">
                <a:latin typeface="Times New Roman"/>
                <a:cs typeface="Times New Roman"/>
              </a:rPr>
              <a:t>0 </a:t>
            </a:r>
            <a:r>
              <a:rPr lang="en-US" sz="1000" dirty="0" smtClean="0">
                <a:latin typeface="Times New Roman"/>
                <a:cs typeface="Times New Roman"/>
              </a:rPr>
              <a:t>transfer fee and interest charges of 1.25% per month.</a:t>
            </a:r>
            <a:endParaRPr sz="1000" dirty="0">
              <a:latin typeface="Times New Roman"/>
              <a:cs typeface="Times New Roman"/>
            </a:endParaRPr>
          </a:p>
          <a:p>
            <a:pPr marL="12700" marR="5080">
              <a:lnSpc>
                <a:spcPts val="1150"/>
              </a:lnSpc>
            </a:pPr>
            <a:r>
              <a:rPr lang="en-US" sz="1000" spc="-10" dirty="0" smtClean="0">
                <a:latin typeface="Times New Roman"/>
                <a:cs typeface="Times New Roman"/>
              </a:rPr>
              <a:t>PLEASE NOTE:  Online and telephone banking payments will be automatically applied to the account(s) they are </a:t>
            </a:r>
          </a:p>
          <a:p>
            <a:pPr marL="12700" marR="5080">
              <a:lnSpc>
                <a:spcPts val="1150"/>
              </a:lnSpc>
            </a:pPr>
            <a:r>
              <a:rPr lang="en-US" sz="1000" spc="-10" dirty="0" smtClean="0">
                <a:latin typeface="Times New Roman"/>
                <a:cs typeface="Times New Roman"/>
              </a:rPr>
              <a:t>Direct to.  Please ensure you’re paying the correct account. Thank you.</a:t>
            </a:r>
            <a:endParaRPr sz="1000" dirty="0">
              <a:latin typeface="Times New Roman"/>
              <a:cs typeface="Times New Roman"/>
            </a:endParaRPr>
          </a:p>
        </p:txBody>
      </p:sp>
      <p:sp>
        <p:nvSpPr>
          <p:cNvPr id="50" name="object 50"/>
          <p:cNvSpPr txBox="1"/>
          <p:nvPr/>
        </p:nvSpPr>
        <p:spPr>
          <a:xfrm>
            <a:off x="4958586" y="8197924"/>
            <a:ext cx="1235710" cy="177800"/>
          </a:xfrm>
          <a:prstGeom prst="rect">
            <a:avLst/>
          </a:prstGeom>
        </p:spPr>
        <p:txBody>
          <a:bodyPr vert="horz" wrap="square" lIns="0" tIns="0" rIns="0" bIns="0" rtlCol="0">
            <a:spAutoFit/>
          </a:bodyPr>
          <a:lstStyle/>
          <a:p>
            <a:pPr marL="12700">
              <a:lnSpc>
                <a:spcPct val="100000"/>
              </a:lnSpc>
            </a:pPr>
            <a:r>
              <a:rPr sz="1200" b="1" spc="-5" dirty="0">
                <a:latin typeface="Times New Roman"/>
                <a:cs typeface="Times New Roman"/>
              </a:rPr>
              <a:t>Acc</a:t>
            </a:r>
            <a:r>
              <a:rPr sz="1200" b="1" dirty="0">
                <a:latin typeface="Times New Roman"/>
                <a:cs typeface="Times New Roman"/>
              </a:rPr>
              <a:t>ount</a:t>
            </a:r>
            <a:r>
              <a:rPr sz="1200" b="1" spc="-5" dirty="0">
                <a:latin typeface="Times New Roman"/>
                <a:cs typeface="Times New Roman"/>
              </a:rPr>
              <a:t> </a:t>
            </a:r>
            <a:r>
              <a:rPr sz="1200" b="1" dirty="0">
                <a:latin typeface="Times New Roman"/>
                <a:cs typeface="Times New Roman"/>
              </a:rPr>
              <a:t>Balan</a:t>
            </a:r>
            <a:r>
              <a:rPr sz="1200" b="1" spc="-5" dirty="0">
                <a:latin typeface="Times New Roman"/>
                <a:cs typeface="Times New Roman"/>
              </a:rPr>
              <a:t>c</a:t>
            </a:r>
            <a:r>
              <a:rPr sz="1200" b="1" dirty="0">
                <a:latin typeface="Times New Roman"/>
                <a:cs typeface="Times New Roman"/>
              </a:rPr>
              <a:t>e</a:t>
            </a:r>
            <a:r>
              <a:rPr sz="1200" b="1" spc="-5" dirty="0">
                <a:latin typeface="Times New Roman"/>
                <a:cs typeface="Times New Roman"/>
              </a:rPr>
              <a:t> </a:t>
            </a:r>
            <a:r>
              <a:rPr sz="1200" b="1" dirty="0">
                <a:latin typeface="Times New Roman"/>
                <a:cs typeface="Times New Roman"/>
              </a:rPr>
              <a:t>$</a:t>
            </a:r>
            <a:endParaRPr sz="1200" dirty="0">
              <a:latin typeface="Times New Roman"/>
              <a:cs typeface="Times New Roman"/>
            </a:endParaRPr>
          </a:p>
        </p:txBody>
      </p:sp>
      <p:sp>
        <p:nvSpPr>
          <p:cNvPr id="51" name="object 51"/>
          <p:cNvSpPr/>
          <p:nvPr/>
        </p:nvSpPr>
        <p:spPr>
          <a:xfrm>
            <a:off x="6163055" y="8186928"/>
            <a:ext cx="866140" cy="0"/>
          </a:xfrm>
          <a:custGeom>
            <a:avLst/>
            <a:gdLst/>
            <a:ahLst/>
            <a:cxnLst/>
            <a:rect l="l" t="t" r="r" b="b"/>
            <a:pathLst>
              <a:path w="866140">
                <a:moveTo>
                  <a:pt x="0" y="0"/>
                </a:moveTo>
                <a:lnTo>
                  <a:pt x="865631" y="0"/>
                </a:lnTo>
              </a:path>
            </a:pathLst>
          </a:custGeom>
          <a:ln w="9143">
            <a:solidFill>
              <a:srgbClr val="000000"/>
            </a:solidFill>
          </a:ln>
        </p:spPr>
        <p:txBody>
          <a:bodyPr wrap="square" lIns="0" tIns="0" rIns="0" bIns="0" rtlCol="0"/>
          <a:lstStyle/>
          <a:p>
            <a:endParaRPr/>
          </a:p>
        </p:txBody>
      </p:sp>
      <p:sp>
        <p:nvSpPr>
          <p:cNvPr id="52" name="object 52"/>
          <p:cNvSpPr/>
          <p:nvPr/>
        </p:nvSpPr>
        <p:spPr>
          <a:xfrm>
            <a:off x="6163055" y="8206740"/>
            <a:ext cx="866140" cy="0"/>
          </a:xfrm>
          <a:custGeom>
            <a:avLst/>
            <a:gdLst/>
            <a:ahLst/>
            <a:cxnLst/>
            <a:rect l="l" t="t" r="r" b="b"/>
            <a:pathLst>
              <a:path w="866140">
                <a:moveTo>
                  <a:pt x="0" y="0"/>
                </a:moveTo>
                <a:lnTo>
                  <a:pt x="865631" y="0"/>
                </a:lnTo>
              </a:path>
            </a:pathLst>
          </a:custGeom>
          <a:ln w="9143">
            <a:solidFill>
              <a:srgbClr val="000000"/>
            </a:solidFill>
          </a:ln>
        </p:spPr>
        <p:txBody>
          <a:bodyPr wrap="square" lIns="0" tIns="0" rIns="0" bIns="0" rtlCol="0"/>
          <a:lstStyle/>
          <a:p>
            <a:endParaRPr/>
          </a:p>
        </p:txBody>
      </p:sp>
      <p:sp>
        <p:nvSpPr>
          <p:cNvPr id="53" name="object 53"/>
          <p:cNvSpPr txBox="1"/>
          <p:nvPr/>
        </p:nvSpPr>
        <p:spPr>
          <a:xfrm>
            <a:off x="6612125" y="8213584"/>
            <a:ext cx="411480" cy="365760"/>
          </a:xfrm>
          <a:prstGeom prst="rect">
            <a:avLst/>
          </a:prstGeom>
        </p:spPr>
        <p:txBody>
          <a:bodyPr vert="horz" wrap="square" lIns="0" tIns="0" rIns="0" bIns="0" rtlCol="0">
            <a:spAutoFit/>
          </a:bodyPr>
          <a:lstStyle/>
          <a:p>
            <a:pPr marL="12700">
              <a:lnSpc>
                <a:spcPct val="100000"/>
              </a:lnSpc>
            </a:pPr>
            <a:r>
              <a:rPr sz="1100" b="1" dirty="0">
                <a:latin typeface="Times New Roman"/>
                <a:cs typeface="Times New Roman"/>
              </a:rPr>
              <a:t>573.14</a:t>
            </a:r>
            <a:endParaRPr sz="1100">
              <a:latin typeface="Times New Roman"/>
              <a:cs typeface="Times New Roman"/>
            </a:endParaRPr>
          </a:p>
          <a:p>
            <a:pPr marL="152400">
              <a:lnSpc>
                <a:spcPct val="100000"/>
              </a:lnSpc>
              <a:spcBef>
                <a:spcPts val="250"/>
              </a:spcBef>
            </a:pPr>
            <a:r>
              <a:rPr sz="1100" b="1" dirty="0">
                <a:latin typeface="Times New Roman"/>
                <a:cs typeface="Times New Roman"/>
              </a:rPr>
              <a:t>5.74</a:t>
            </a:r>
            <a:endParaRPr sz="1100">
              <a:latin typeface="Times New Roman"/>
              <a:cs typeface="Times New Roman"/>
            </a:endParaRPr>
          </a:p>
        </p:txBody>
      </p:sp>
      <p:sp>
        <p:nvSpPr>
          <p:cNvPr id="54" name="object 54"/>
          <p:cNvSpPr txBox="1"/>
          <p:nvPr/>
        </p:nvSpPr>
        <p:spPr>
          <a:xfrm>
            <a:off x="4423662" y="8408235"/>
            <a:ext cx="1770380" cy="377825"/>
          </a:xfrm>
          <a:prstGeom prst="rect">
            <a:avLst/>
          </a:prstGeom>
        </p:spPr>
        <p:txBody>
          <a:bodyPr vert="horz" wrap="square" lIns="0" tIns="0" rIns="0" bIns="0" rtlCol="0">
            <a:spAutoFit/>
          </a:bodyPr>
          <a:lstStyle/>
          <a:p>
            <a:pPr marL="12700">
              <a:lnSpc>
                <a:spcPct val="100000"/>
              </a:lnSpc>
            </a:pPr>
            <a:r>
              <a:rPr sz="1200" b="1" spc="-5" dirty="0">
                <a:latin typeface="Times New Roman"/>
                <a:cs typeface="Times New Roman"/>
              </a:rPr>
              <a:t>D</a:t>
            </a:r>
            <a:r>
              <a:rPr sz="1200" b="1" dirty="0">
                <a:latin typeface="Times New Roman"/>
                <a:cs typeface="Times New Roman"/>
              </a:rPr>
              <a:t>is</a:t>
            </a:r>
            <a:r>
              <a:rPr sz="1200" b="1" spc="-5" dirty="0">
                <a:latin typeface="Times New Roman"/>
                <a:cs typeface="Times New Roman"/>
              </a:rPr>
              <a:t>c</a:t>
            </a:r>
            <a:r>
              <a:rPr sz="1200" b="1" dirty="0">
                <a:latin typeface="Times New Roman"/>
                <a:cs typeface="Times New Roman"/>
              </a:rPr>
              <a:t>ount</a:t>
            </a:r>
            <a:r>
              <a:rPr sz="1200" b="1" spc="-5" dirty="0">
                <a:latin typeface="Times New Roman"/>
                <a:cs typeface="Times New Roman"/>
              </a:rPr>
              <a:t> </a:t>
            </a:r>
            <a:r>
              <a:rPr sz="1200" b="1" dirty="0">
                <a:latin typeface="Times New Roman"/>
                <a:cs typeface="Times New Roman"/>
              </a:rPr>
              <a:t>By  14</a:t>
            </a:r>
            <a:r>
              <a:rPr sz="1200" b="1" spc="-5" dirty="0">
                <a:latin typeface="Times New Roman"/>
                <a:cs typeface="Times New Roman"/>
              </a:rPr>
              <a:t>-</a:t>
            </a:r>
            <a:r>
              <a:rPr sz="1200" b="1" dirty="0">
                <a:latin typeface="Times New Roman"/>
                <a:cs typeface="Times New Roman"/>
              </a:rPr>
              <a:t>Jul</a:t>
            </a:r>
            <a:r>
              <a:rPr sz="1200" b="1" spc="-5" dirty="0">
                <a:latin typeface="Times New Roman"/>
                <a:cs typeface="Times New Roman"/>
              </a:rPr>
              <a:t>-</a:t>
            </a:r>
            <a:r>
              <a:rPr sz="1200" b="1" dirty="0">
                <a:latin typeface="Times New Roman"/>
                <a:cs typeface="Times New Roman"/>
              </a:rPr>
              <a:t>2020 $</a:t>
            </a:r>
            <a:endParaRPr sz="1200">
              <a:latin typeface="Times New Roman"/>
              <a:cs typeface="Times New Roman"/>
            </a:endParaRPr>
          </a:p>
          <a:p>
            <a:pPr marL="810895">
              <a:lnSpc>
                <a:spcPct val="100000"/>
              </a:lnSpc>
              <a:spcBef>
                <a:spcPts val="130"/>
              </a:spcBef>
            </a:pPr>
            <a:r>
              <a:rPr sz="1200" b="1" spc="-5" dirty="0">
                <a:latin typeface="Times New Roman"/>
                <a:cs typeface="Times New Roman"/>
              </a:rPr>
              <a:t>A</a:t>
            </a:r>
            <a:r>
              <a:rPr sz="1200" b="1" spc="-20" dirty="0">
                <a:latin typeface="Times New Roman"/>
                <a:cs typeface="Times New Roman"/>
              </a:rPr>
              <a:t>m</a:t>
            </a:r>
            <a:r>
              <a:rPr sz="1200" b="1" dirty="0">
                <a:latin typeface="Times New Roman"/>
                <a:cs typeface="Times New Roman"/>
              </a:rPr>
              <a:t>ount</a:t>
            </a:r>
            <a:r>
              <a:rPr sz="1200" b="1" spc="-5" dirty="0">
                <a:latin typeface="Times New Roman"/>
                <a:cs typeface="Times New Roman"/>
              </a:rPr>
              <a:t> D</a:t>
            </a:r>
            <a:r>
              <a:rPr sz="1200" b="1" dirty="0">
                <a:latin typeface="Times New Roman"/>
                <a:cs typeface="Times New Roman"/>
              </a:rPr>
              <a:t>ue</a:t>
            </a:r>
            <a:r>
              <a:rPr sz="1200" b="1" spc="-5" dirty="0">
                <a:latin typeface="Times New Roman"/>
                <a:cs typeface="Times New Roman"/>
              </a:rPr>
              <a:t> </a:t>
            </a:r>
            <a:r>
              <a:rPr sz="1200" b="1" dirty="0">
                <a:latin typeface="Times New Roman"/>
                <a:cs typeface="Times New Roman"/>
              </a:rPr>
              <a:t>$</a:t>
            </a:r>
            <a:endParaRPr sz="1200">
              <a:latin typeface="Times New Roman"/>
              <a:cs typeface="Times New Roman"/>
            </a:endParaRPr>
          </a:p>
        </p:txBody>
      </p:sp>
      <p:sp>
        <p:nvSpPr>
          <p:cNvPr id="55" name="object 55"/>
          <p:cNvSpPr/>
          <p:nvPr/>
        </p:nvSpPr>
        <p:spPr>
          <a:xfrm>
            <a:off x="6181344" y="8596883"/>
            <a:ext cx="829310" cy="181610"/>
          </a:xfrm>
          <a:custGeom>
            <a:avLst/>
            <a:gdLst/>
            <a:ahLst/>
            <a:cxnLst/>
            <a:rect l="l" t="t" r="r" b="b"/>
            <a:pathLst>
              <a:path w="829309" h="181609">
                <a:moveTo>
                  <a:pt x="0" y="181349"/>
                </a:moveTo>
                <a:lnTo>
                  <a:pt x="829049" y="181349"/>
                </a:lnTo>
                <a:lnTo>
                  <a:pt x="829049" y="0"/>
                </a:lnTo>
                <a:lnTo>
                  <a:pt x="0" y="0"/>
                </a:lnTo>
                <a:lnTo>
                  <a:pt x="0" y="181349"/>
                </a:lnTo>
                <a:close/>
              </a:path>
            </a:pathLst>
          </a:custGeom>
          <a:solidFill>
            <a:srgbClr val="F0F0F0"/>
          </a:solidFill>
        </p:spPr>
        <p:txBody>
          <a:bodyPr wrap="square" lIns="0" tIns="0" rIns="0" bIns="0" rtlCol="0"/>
          <a:lstStyle/>
          <a:p>
            <a:endParaRPr/>
          </a:p>
        </p:txBody>
      </p:sp>
      <p:sp>
        <p:nvSpPr>
          <p:cNvPr id="56" name="object 56"/>
          <p:cNvSpPr txBox="1"/>
          <p:nvPr/>
        </p:nvSpPr>
        <p:spPr>
          <a:xfrm>
            <a:off x="6578597" y="8607880"/>
            <a:ext cx="444500" cy="177800"/>
          </a:xfrm>
          <a:prstGeom prst="rect">
            <a:avLst/>
          </a:prstGeom>
        </p:spPr>
        <p:txBody>
          <a:bodyPr vert="horz" wrap="square" lIns="0" tIns="0" rIns="0" bIns="0" rtlCol="0">
            <a:spAutoFit/>
          </a:bodyPr>
          <a:lstStyle/>
          <a:p>
            <a:pPr marL="12700">
              <a:lnSpc>
                <a:spcPct val="100000"/>
              </a:lnSpc>
            </a:pPr>
            <a:r>
              <a:rPr sz="1200" b="1" dirty="0">
                <a:latin typeface="Times New Roman"/>
                <a:cs typeface="Times New Roman"/>
              </a:rPr>
              <a:t>567.40</a:t>
            </a:r>
            <a:endParaRPr sz="1200">
              <a:latin typeface="Times New Roman"/>
              <a:cs typeface="Times New Roman"/>
            </a:endParaRPr>
          </a:p>
        </p:txBody>
      </p:sp>
      <p:sp>
        <p:nvSpPr>
          <p:cNvPr id="57" name="object 57"/>
          <p:cNvSpPr txBox="1"/>
          <p:nvPr/>
        </p:nvSpPr>
        <p:spPr>
          <a:xfrm>
            <a:off x="244849" y="8650972"/>
            <a:ext cx="663575" cy="165735"/>
          </a:xfrm>
          <a:prstGeom prst="rect">
            <a:avLst/>
          </a:prstGeom>
        </p:spPr>
        <p:txBody>
          <a:bodyPr vert="horz" wrap="square" lIns="0" tIns="0" rIns="0" bIns="0" rtlCol="0">
            <a:spAutoFit/>
          </a:bodyPr>
          <a:lstStyle/>
          <a:p>
            <a:pPr marL="12700">
              <a:lnSpc>
                <a:spcPct val="100000"/>
              </a:lnSpc>
            </a:pPr>
            <a:r>
              <a:rPr sz="1100" b="1" spc="-5" dirty="0">
                <a:latin typeface="Times New Roman"/>
                <a:cs typeface="Times New Roman"/>
              </a:rPr>
              <a:t>Du</a:t>
            </a:r>
            <a:r>
              <a:rPr sz="1100" b="1" dirty="0">
                <a:latin typeface="Times New Roman"/>
                <a:cs typeface="Times New Roman"/>
              </a:rPr>
              <a:t>e </a:t>
            </a:r>
            <a:r>
              <a:rPr sz="1100" b="1" spc="-5" dirty="0">
                <a:latin typeface="Times New Roman"/>
                <a:cs typeface="Times New Roman"/>
              </a:rPr>
              <a:t>D</a:t>
            </a:r>
            <a:r>
              <a:rPr sz="1100" b="1" dirty="0">
                <a:latin typeface="Times New Roman"/>
                <a:cs typeface="Times New Roman"/>
              </a:rPr>
              <a:t>ate :</a:t>
            </a:r>
            <a:endParaRPr sz="1100">
              <a:latin typeface="Times New Roman"/>
              <a:cs typeface="Times New Roman"/>
            </a:endParaRPr>
          </a:p>
        </p:txBody>
      </p:sp>
      <p:sp>
        <p:nvSpPr>
          <p:cNvPr id="58" name="object 58"/>
          <p:cNvSpPr/>
          <p:nvPr/>
        </p:nvSpPr>
        <p:spPr>
          <a:xfrm>
            <a:off x="905249" y="8653271"/>
            <a:ext cx="914400" cy="143510"/>
          </a:xfrm>
          <a:custGeom>
            <a:avLst/>
            <a:gdLst/>
            <a:ahLst/>
            <a:cxnLst/>
            <a:rect l="l" t="t" r="r" b="b"/>
            <a:pathLst>
              <a:path w="914400" h="143509">
                <a:moveTo>
                  <a:pt x="0" y="143250"/>
                </a:moveTo>
                <a:lnTo>
                  <a:pt x="914393" y="143250"/>
                </a:lnTo>
                <a:lnTo>
                  <a:pt x="914393" y="0"/>
                </a:lnTo>
                <a:lnTo>
                  <a:pt x="0" y="0"/>
                </a:lnTo>
                <a:lnTo>
                  <a:pt x="0" y="143250"/>
                </a:lnTo>
                <a:close/>
              </a:path>
            </a:pathLst>
          </a:custGeom>
          <a:solidFill>
            <a:srgbClr val="F0F0F0"/>
          </a:solidFill>
        </p:spPr>
        <p:txBody>
          <a:bodyPr wrap="square" lIns="0" tIns="0" rIns="0" bIns="0" rtlCol="0"/>
          <a:lstStyle/>
          <a:p>
            <a:endParaRPr/>
          </a:p>
        </p:txBody>
      </p:sp>
      <p:sp>
        <p:nvSpPr>
          <p:cNvPr id="59" name="object 59"/>
          <p:cNvSpPr txBox="1"/>
          <p:nvPr/>
        </p:nvSpPr>
        <p:spPr>
          <a:xfrm>
            <a:off x="997705" y="8650972"/>
            <a:ext cx="728345" cy="165735"/>
          </a:xfrm>
          <a:prstGeom prst="rect">
            <a:avLst/>
          </a:prstGeom>
        </p:spPr>
        <p:txBody>
          <a:bodyPr vert="horz" wrap="square" lIns="0" tIns="0" rIns="0" bIns="0" rtlCol="0">
            <a:spAutoFit/>
          </a:bodyPr>
          <a:lstStyle/>
          <a:p>
            <a:pPr marL="12700">
              <a:lnSpc>
                <a:spcPct val="100000"/>
              </a:lnSpc>
            </a:pPr>
            <a:r>
              <a:rPr sz="1100" b="1" dirty="0">
                <a:latin typeface="Times New Roman"/>
                <a:cs typeface="Times New Roman"/>
              </a:rPr>
              <a:t>14-J</a:t>
            </a:r>
            <a:r>
              <a:rPr sz="1100" b="1" spc="-5" dirty="0">
                <a:latin typeface="Times New Roman"/>
                <a:cs typeface="Times New Roman"/>
              </a:rPr>
              <a:t>u</a:t>
            </a:r>
            <a:r>
              <a:rPr sz="1100" b="1" spc="5" dirty="0">
                <a:latin typeface="Times New Roman"/>
                <a:cs typeface="Times New Roman"/>
              </a:rPr>
              <a:t>l</a:t>
            </a:r>
            <a:r>
              <a:rPr sz="1100" b="1" dirty="0">
                <a:latin typeface="Times New Roman"/>
                <a:cs typeface="Times New Roman"/>
              </a:rPr>
              <a:t>-2020</a:t>
            </a:r>
            <a:endParaRPr sz="1100">
              <a:latin typeface="Times New Roman"/>
              <a:cs typeface="Times New Roman"/>
            </a:endParaRPr>
          </a:p>
        </p:txBody>
      </p:sp>
      <p:sp>
        <p:nvSpPr>
          <p:cNvPr id="60" name="object 60"/>
          <p:cNvSpPr/>
          <p:nvPr/>
        </p:nvSpPr>
        <p:spPr>
          <a:xfrm>
            <a:off x="246881" y="8897111"/>
            <a:ext cx="6802120" cy="0"/>
          </a:xfrm>
          <a:custGeom>
            <a:avLst/>
            <a:gdLst/>
            <a:ahLst/>
            <a:cxnLst/>
            <a:rect l="l" t="t" r="r" b="b"/>
            <a:pathLst>
              <a:path w="6802120">
                <a:moveTo>
                  <a:pt x="0" y="0"/>
                </a:moveTo>
                <a:lnTo>
                  <a:pt x="6801617" y="0"/>
                </a:lnTo>
              </a:path>
            </a:pathLst>
          </a:custGeom>
          <a:ln w="9143">
            <a:solidFill>
              <a:srgbClr val="000000"/>
            </a:solidFill>
          </a:ln>
        </p:spPr>
        <p:txBody>
          <a:bodyPr wrap="square" lIns="0" tIns="0" rIns="0" bIns="0" rtlCol="0"/>
          <a:lstStyle/>
          <a:p>
            <a:endParaRPr/>
          </a:p>
        </p:txBody>
      </p:sp>
      <p:sp>
        <p:nvSpPr>
          <p:cNvPr id="61" name="object 61"/>
          <p:cNvSpPr/>
          <p:nvPr/>
        </p:nvSpPr>
        <p:spPr>
          <a:xfrm>
            <a:off x="4457700" y="9011411"/>
            <a:ext cx="2562225" cy="114300"/>
          </a:xfrm>
          <a:custGeom>
            <a:avLst/>
            <a:gdLst/>
            <a:ahLst/>
            <a:cxnLst/>
            <a:rect l="l" t="t" r="r" b="b"/>
            <a:pathLst>
              <a:path w="2562225" h="114300">
                <a:moveTo>
                  <a:pt x="0" y="114294"/>
                </a:moveTo>
                <a:lnTo>
                  <a:pt x="2561843" y="114294"/>
                </a:lnTo>
                <a:lnTo>
                  <a:pt x="2561843" y="0"/>
                </a:lnTo>
                <a:lnTo>
                  <a:pt x="0" y="0"/>
                </a:lnTo>
                <a:lnTo>
                  <a:pt x="0" y="114294"/>
                </a:lnTo>
                <a:close/>
              </a:path>
            </a:pathLst>
          </a:custGeom>
          <a:solidFill>
            <a:srgbClr val="FFFFFF"/>
          </a:solidFill>
        </p:spPr>
        <p:txBody>
          <a:bodyPr wrap="square" lIns="0" tIns="0" rIns="0" bIns="0" rtlCol="0"/>
          <a:lstStyle/>
          <a:p>
            <a:endParaRPr/>
          </a:p>
        </p:txBody>
      </p:sp>
      <p:sp>
        <p:nvSpPr>
          <p:cNvPr id="62" name="object 62"/>
          <p:cNvSpPr txBox="1"/>
          <p:nvPr/>
        </p:nvSpPr>
        <p:spPr>
          <a:xfrm>
            <a:off x="4444998" y="8906414"/>
            <a:ext cx="1209040" cy="411972"/>
          </a:xfrm>
          <a:prstGeom prst="rect">
            <a:avLst/>
          </a:prstGeom>
        </p:spPr>
        <p:txBody>
          <a:bodyPr vert="horz" wrap="square" lIns="0" tIns="0" rIns="0" bIns="0" rtlCol="0">
            <a:spAutoFit/>
          </a:bodyPr>
          <a:lstStyle/>
          <a:p>
            <a:pPr marL="12700" marR="189865">
              <a:lnSpc>
                <a:spcPts val="1130"/>
              </a:lnSpc>
            </a:pPr>
            <a:r>
              <a:rPr lang="en-US" sz="800" b="1" spc="-40" dirty="0" smtClean="0">
                <a:latin typeface="Times New Roman"/>
                <a:cs typeface="Times New Roman"/>
              </a:rPr>
              <a:t>DOE, Jane</a:t>
            </a:r>
          </a:p>
          <a:p>
            <a:pPr marL="12700" marR="189865">
              <a:lnSpc>
                <a:spcPts val="1130"/>
              </a:lnSpc>
            </a:pPr>
            <a:r>
              <a:rPr lang="en-US" sz="800" b="1" spc="-40" dirty="0" smtClean="0">
                <a:latin typeface="Times New Roman"/>
                <a:cs typeface="Times New Roman"/>
              </a:rPr>
              <a:t>26557 Civic Centre Road</a:t>
            </a:r>
          </a:p>
          <a:p>
            <a:pPr marL="12700" marR="189865">
              <a:lnSpc>
                <a:spcPts val="1130"/>
              </a:lnSpc>
            </a:pPr>
            <a:r>
              <a:rPr lang="en-US" sz="800" b="1" spc="-40" dirty="0" smtClean="0">
                <a:latin typeface="Times New Roman"/>
                <a:cs typeface="Times New Roman"/>
              </a:rPr>
              <a:t>Keswick, ON  L4P 3G1</a:t>
            </a:r>
            <a:endParaRPr lang="en-US" sz="800" b="1" dirty="0">
              <a:latin typeface="Times New Roman"/>
              <a:cs typeface="Times New Roman"/>
            </a:endParaRPr>
          </a:p>
        </p:txBody>
      </p:sp>
      <p:graphicFrame>
        <p:nvGraphicFramePr>
          <p:cNvPr id="42" name="object 42"/>
          <p:cNvGraphicFramePr>
            <a:graphicFrameLocks noGrp="1"/>
          </p:cNvGraphicFramePr>
          <p:nvPr>
            <p:extLst>
              <p:ext uri="{D42A27DB-BD31-4B8C-83A1-F6EECF244321}">
                <p14:modId xmlns:p14="http://schemas.microsoft.com/office/powerpoint/2010/main" val="4256570325"/>
              </p:ext>
            </p:extLst>
          </p:nvPr>
        </p:nvGraphicFramePr>
        <p:xfrm>
          <a:off x="251325" y="6144261"/>
          <a:ext cx="6793739" cy="332740"/>
        </p:xfrm>
        <a:graphic>
          <a:graphicData uri="http://schemas.openxmlformats.org/drawingml/2006/table">
            <a:tbl>
              <a:tblPr firstRow="1" bandRow="1">
                <a:tableStyleId>{2D5ABB26-0587-4C30-8999-92F81FD0307C}</a:tableStyleId>
              </a:tblPr>
              <a:tblGrid>
                <a:gridCol w="722526">
                  <a:extLst>
                    <a:ext uri="{9D8B030D-6E8A-4147-A177-3AD203B41FA5}">
                      <a16:colId xmlns:a16="http://schemas.microsoft.com/office/drawing/2014/main" val="20000"/>
                    </a:ext>
                  </a:extLst>
                </a:gridCol>
                <a:gridCol w="2730132">
                  <a:extLst>
                    <a:ext uri="{9D8B030D-6E8A-4147-A177-3AD203B41FA5}">
                      <a16:colId xmlns:a16="http://schemas.microsoft.com/office/drawing/2014/main" val="20001"/>
                    </a:ext>
                  </a:extLst>
                </a:gridCol>
                <a:gridCol w="903573">
                  <a:extLst>
                    <a:ext uri="{9D8B030D-6E8A-4147-A177-3AD203B41FA5}">
                      <a16:colId xmlns:a16="http://schemas.microsoft.com/office/drawing/2014/main" val="20002"/>
                    </a:ext>
                  </a:extLst>
                </a:gridCol>
                <a:gridCol w="867155">
                  <a:extLst>
                    <a:ext uri="{9D8B030D-6E8A-4147-A177-3AD203B41FA5}">
                      <a16:colId xmlns:a16="http://schemas.microsoft.com/office/drawing/2014/main" val="20003"/>
                    </a:ext>
                  </a:extLst>
                </a:gridCol>
                <a:gridCol w="842009">
                  <a:extLst>
                    <a:ext uri="{9D8B030D-6E8A-4147-A177-3AD203B41FA5}">
                      <a16:colId xmlns:a16="http://schemas.microsoft.com/office/drawing/2014/main" val="20004"/>
                    </a:ext>
                  </a:extLst>
                </a:gridCol>
                <a:gridCol w="728344">
                  <a:extLst>
                    <a:ext uri="{9D8B030D-6E8A-4147-A177-3AD203B41FA5}">
                      <a16:colId xmlns:a16="http://schemas.microsoft.com/office/drawing/2014/main" val="20005"/>
                    </a:ext>
                  </a:extLst>
                </a:gridCol>
              </a:tblGrid>
              <a:tr h="123478">
                <a:tc>
                  <a:txBody>
                    <a:bodyPr/>
                    <a:lstStyle/>
                    <a:p>
                      <a:pPr marL="34925">
                        <a:lnSpc>
                          <a:spcPct val="100000"/>
                        </a:lnSpc>
                      </a:pPr>
                      <a:r>
                        <a:rPr sz="1100" dirty="0">
                          <a:latin typeface="Times New Roman"/>
                          <a:cs typeface="Times New Roman"/>
                        </a:rPr>
                        <a:t>2   </a:t>
                      </a:r>
                      <a:r>
                        <a:rPr sz="1100" spc="-5" dirty="0">
                          <a:latin typeface="Times New Roman"/>
                          <a:cs typeface="Times New Roman"/>
                        </a:rPr>
                        <a:t>S</a:t>
                      </a:r>
                      <a:r>
                        <a:rPr sz="1100" dirty="0">
                          <a:latin typeface="Times New Roman"/>
                          <a:cs typeface="Times New Roman"/>
                        </a:rPr>
                        <a:t>C</a:t>
                      </a:r>
                      <a:endParaRPr sz="1100">
                        <a:latin typeface="Times New Roman"/>
                        <a:cs typeface="Times New Roman"/>
                      </a:endParaRPr>
                    </a:p>
                  </a:txBody>
                  <a:tcPr marL="0" marR="0" marT="0" marB="0"/>
                </a:tc>
                <a:tc>
                  <a:txBody>
                    <a:bodyPr/>
                    <a:lstStyle/>
                    <a:p>
                      <a:pPr marL="215900">
                        <a:lnSpc>
                          <a:spcPct val="100000"/>
                        </a:lnSpc>
                      </a:pPr>
                      <a:r>
                        <a:rPr sz="1100" spc="-5" dirty="0">
                          <a:latin typeface="Times New Roman"/>
                          <a:cs typeface="Times New Roman"/>
                        </a:rPr>
                        <a:t>SE</a:t>
                      </a:r>
                      <a:r>
                        <a:rPr sz="1100" dirty="0">
                          <a:latin typeface="Times New Roman"/>
                          <a:cs typeface="Times New Roman"/>
                        </a:rPr>
                        <a:t>W</a:t>
                      </a:r>
                      <a:r>
                        <a:rPr sz="1100" spc="-5" dirty="0">
                          <a:latin typeface="Times New Roman"/>
                          <a:cs typeface="Times New Roman"/>
                        </a:rPr>
                        <a:t>E</a:t>
                      </a:r>
                      <a:r>
                        <a:rPr sz="1100" dirty="0">
                          <a:latin typeface="Times New Roman"/>
                          <a:cs typeface="Times New Roman"/>
                        </a:rPr>
                        <a:t>R</a:t>
                      </a:r>
                      <a:r>
                        <a:rPr sz="1100" spc="-5" dirty="0">
                          <a:latin typeface="Times New Roman"/>
                          <a:cs typeface="Times New Roman"/>
                        </a:rPr>
                        <a:t> CAP</a:t>
                      </a:r>
                      <a:r>
                        <a:rPr sz="1100" spc="-20" dirty="0">
                          <a:latin typeface="Times New Roman"/>
                          <a:cs typeface="Times New Roman"/>
                        </a:rPr>
                        <a:t>I</a:t>
                      </a:r>
                      <a:r>
                        <a:rPr sz="1100" spc="-75" dirty="0">
                          <a:latin typeface="Times New Roman"/>
                          <a:cs typeface="Times New Roman"/>
                        </a:rPr>
                        <a:t>T</a:t>
                      </a:r>
                      <a:r>
                        <a:rPr sz="1100" spc="-5" dirty="0">
                          <a:latin typeface="Times New Roman"/>
                          <a:cs typeface="Times New Roman"/>
                        </a:rPr>
                        <a:t>A</a:t>
                      </a:r>
                      <a:r>
                        <a:rPr sz="1100" dirty="0">
                          <a:latin typeface="Times New Roman"/>
                          <a:cs typeface="Times New Roman"/>
                        </a:rPr>
                        <a:t>L</a:t>
                      </a:r>
                    </a:p>
                  </a:txBody>
                  <a:tcPr marL="0" marR="0" marT="0" marB="0"/>
                </a:tc>
                <a:tc>
                  <a:txBody>
                    <a:bodyPr/>
                    <a:lstStyle/>
                    <a:p>
                      <a:pPr marL="325120">
                        <a:lnSpc>
                          <a:spcPct val="100000"/>
                        </a:lnSpc>
                      </a:pPr>
                      <a:r>
                        <a:rPr sz="1100" dirty="0">
                          <a:latin typeface="Times New Roman"/>
                          <a:cs typeface="Times New Roman"/>
                        </a:rPr>
                        <a:t>01</a:t>
                      </a:r>
                      <a:r>
                        <a:rPr sz="1100" spc="5" dirty="0">
                          <a:latin typeface="Times New Roman"/>
                          <a:cs typeface="Times New Roman"/>
                        </a:rPr>
                        <a:t>/</a:t>
                      </a:r>
                      <a:r>
                        <a:rPr sz="1100" dirty="0">
                          <a:latin typeface="Times New Roman"/>
                          <a:cs typeface="Times New Roman"/>
                        </a:rPr>
                        <a:t>03</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a:txBody>
                  <a:tcPr marL="0" marR="0" marT="0" marB="0"/>
                </a:tc>
                <a:tc>
                  <a:txBody>
                    <a:bodyPr/>
                    <a:lstStyle/>
                    <a:p>
                      <a:pPr marL="78105">
                        <a:lnSpc>
                          <a:spcPct val="100000"/>
                        </a:lnSpc>
                      </a:pPr>
                      <a:r>
                        <a:rPr sz="1100" dirty="0">
                          <a:latin typeface="Times New Roman"/>
                          <a:cs typeface="Times New Roman"/>
                        </a:rPr>
                        <a:t>31</a:t>
                      </a:r>
                      <a:r>
                        <a:rPr sz="1100" spc="5" dirty="0">
                          <a:latin typeface="Times New Roman"/>
                          <a:cs typeface="Times New Roman"/>
                        </a:rPr>
                        <a:t>/</a:t>
                      </a:r>
                      <a:r>
                        <a:rPr sz="1100" dirty="0">
                          <a:latin typeface="Times New Roman"/>
                          <a:cs typeface="Times New Roman"/>
                        </a:rPr>
                        <a:t>05</a:t>
                      </a:r>
                      <a:r>
                        <a:rPr sz="1100" spc="5" dirty="0">
                          <a:latin typeface="Times New Roman"/>
                          <a:cs typeface="Times New Roman"/>
                        </a:rPr>
                        <a:t>/</a:t>
                      </a:r>
                      <a:r>
                        <a:rPr sz="1100" dirty="0">
                          <a:latin typeface="Times New Roman"/>
                          <a:cs typeface="Times New Roman"/>
                        </a:rPr>
                        <a:t>20</a:t>
                      </a:r>
                      <a:endParaRPr sz="1100">
                        <a:latin typeface="Times New Roman"/>
                        <a:cs typeface="Times New Roman"/>
                      </a:endParaRPr>
                    </a:p>
                  </a:txBody>
                  <a:tcPr marL="0" marR="0" marT="0" marB="0"/>
                </a:tc>
                <a:tc>
                  <a:txBody>
                    <a:bodyPr/>
                    <a:lstStyle/>
                    <a:p>
                      <a:pPr marR="11430" algn="ctr">
                        <a:lnSpc>
                          <a:spcPct val="100000"/>
                        </a:lnSpc>
                      </a:pPr>
                      <a:r>
                        <a:rPr sz="1100" dirty="0">
                          <a:latin typeface="Times New Roman"/>
                          <a:cs typeface="Times New Roman"/>
                        </a:rPr>
                        <a:t>1.00</a:t>
                      </a:r>
                      <a:endParaRPr sz="1100">
                        <a:latin typeface="Times New Roman"/>
                        <a:cs typeface="Times New Roman"/>
                      </a:endParaRPr>
                    </a:p>
                  </a:txBody>
                  <a:tcPr marL="0" marR="0" marT="0" marB="0"/>
                </a:tc>
                <a:tc>
                  <a:txBody>
                    <a:bodyPr/>
                    <a:lstStyle/>
                    <a:p>
                      <a:pPr marL="447675">
                        <a:lnSpc>
                          <a:spcPct val="100000"/>
                        </a:lnSpc>
                      </a:pPr>
                      <a:r>
                        <a:rPr sz="1100" dirty="0">
                          <a:latin typeface="Times New Roman"/>
                          <a:cs typeface="Times New Roman"/>
                        </a:rPr>
                        <a:t>8.82</a:t>
                      </a:r>
                      <a:endParaRPr sz="1100">
                        <a:latin typeface="Times New Roman"/>
                        <a:cs typeface="Times New Roman"/>
                      </a:endParaRPr>
                    </a:p>
                  </a:txBody>
                  <a:tcPr marL="0" marR="0" marT="0" marB="0"/>
                </a:tc>
                <a:extLst>
                  <a:ext uri="{0D108BD9-81ED-4DB2-BD59-A6C34878D82A}">
                    <a16:rowId xmlns:a16="http://schemas.microsoft.com/office/drawing/2014/main" val="10000"/>
                  </a:ext>
                </a:extLst>
              </a:tr>
              <a:tr h="25799">
                <a:tc>
                  <a:txBody>
                    <a:bodyPr/>
                    <a:lstStyle/>
                    <a:p>
                      <a:pPr marL="34925">
                        <a:lnSpc>
                          <a:spcPts val="1255"/>
                        </a:lnSpc>
                      </a:pPr>
                      <a:r>
                        <a:rPr sz="1100" dirty="0">
                          <a:latin typeface="Times New Roman"/>
                          <a:cs typeface="Times New Roman"/>
                        </a:rPr>
                        <a:t>2   </a:t>
                      </a:r>
                      <a:r>
                        <a:rPr sz="1100" spc="-5" dirty="0">
                          <a:latin typeface="Times New Roman"/>
                          <a:cs typeface="Times New Roman"/>
                        </a:rPr>
                        <a:t>S</a:t>
                      </a:r>
                      <a:r>
                        <a:rPr sz="1100" dirty="0">
                          <a:latin typeface="Times New Roman"/>
                          <a:cs typeface="Times New Roman"/>
                        </a:rPr>
                        <a:t>MR</a:t>
                      </a:r>
                    </a:p>
                  </a:txBody>
                  <a:tcPr marL="0" marR="0" marT="0" marB="0"/>
                </a:tc>
                <a:tc>
                  <a:txBody>
                    <a:bodyPr/>
                    <a:lstStyle/>
                    <a:p>
                      <a:pPr marL="215900">
                        <a:lnSpc>
                          <a:spcPts val="1255"/>
                        </a:lnSpc>
                      </a:pPr>
                      <a:r>
                        <a:rPr sz="1100" spc="-5" dirty="0">
                          <a:latin typeface="Times New Roman"/>
                          <a:cs typeface="Times New Roman"/>
                        </a:rPr>
                        <a:t>SE</a:t>
                      </a:r>
                      <a:r>
                        <a:rPr sz="1100" dirty="0">
                          <a:latin typeface="Times New Roman"/>
                          <a:cs typeface="Times New Roman"/>
                        </a:rPr>
                        <a:t>W</a:t>
                      </a:r>
                      <a:r>
                        <a:rPr sz="1100" spc="-5" dirty="0">
                          <a:latin typeface="Times New Roman"/>
                          <a:cs typeface="Times New Roman"/>
                        </a:rPr>
                        <a:t>E</a:t>
                      </a:r>
                      <a:r>
                        <a:rPr sz="1100" dirty="0">
                          <a:latin typeface="Times New Roman"/>
                          <a:cs typeface="Times New Roman"/>
                        </a:rPr>
                        <a:t>R</a:t>
                      </a:r>
                      <a:r>
                        <a:rPr sz="1100" spc="-5" dirty="0">
                          <a:latin typeface="Times New Roman"/>
                          <a:cs typeface="Times New Roman"/>
                        </a:rPr>
                        <a:t> </a:t>
                      </a:r>
                      <a:r>
                        <a:rPr sz="1100" dirty="0">
                          <a:latin typeface="Times New Roman"/>
                          <a:cs typeface="Times New Roman"/>
                        </a:rPr>
                        <a:t>-</a:t>
                      </a:r>
                      <a:r>
                        <a:rPr sz="1100" spc="-20" dirty="0">
                          <a:latin typeface="Times New Roman"/>
                          <a:cs typeface="Times New Roman"/>
                        </a:rPr>
                        <a:t> </a:t>
                      </a:r>
                      <a:r>
                        <a:rPr sz="1100" dirty="0">
                          <a:latin typeface="Times New Roman"/>
                          <a:cs typeface="Times New Roman"/>
                        </a:rPr>
                        <a:t>M</a:t>
                      </a:r>
                      <a:r>
                        <a:rPr sz="1100" spc="-5" dirty="0">
                          <a:latin typeface="Times New Roman"/>
                          <a:cs typeface="Times New Roman"/>
                        </a:rPr>
                        <a:t>E</a:t>
                      </a:r>
                      <a:r>
                        <a:rPr sz="1100" spc="5" dirty="0">
                          <a:latin typeface="Times New Roman"/>
                          <a:cs typeface="Times New Roman"/>
                        </a:rPr>
                        <a:t>T</a:t>
                      </a:r>
                      <a:r>
                        <a:rPr sz="1100" spc="-5" dirty="0">
                          <a:latin typeface="Times New Roman"/>
                          <a:cs typeface="Times New Roman"/>
                        </a:rPr>
                        <a:t>ERE</a:t>
                      </a:r>
                      <a:r>
                        <a:rPr sz="1100" dirty="0">
                          <a:latin typeface="Times New Roman"/>
                          <a:cs typeface="Times New Roman"/>
                        </a:rPr>
                        <a:t>D</a:t>
                      </a:r>
                      <a:r>
                        <a:rPr sz="1100" spc="-5" dirty="0">
                          <a:latin typeface="Times New Roman"/>
                          <a:cs typeface="Times New Roman"/>
                        </a:rPr>
                        <a:t> RES</a:t>
                      </a:r>
                      <a:r>
                        <a:rPr sz="1100" spc="-20" dirty="0">
                          <a:latin typeface="Times New Roman"/>
                          <a:cs typeface="Times New Roman"/>
                        </a:rPr>
                        <a:t>I</a:t>
                      </a:r>
                      <a:r>
                        <a:rPr sz="1100" spc="-5" dirty="0">
                          <a:latin typeface="Times New Roman"/>
                          <a:cs typeface="Times New Roman"/>
                        </a:rPr>
                        <a:t>DEN</a:t>
                      </a:r>
                      <a:r>
                        <a:rPr sz="1100" spc="5" dirty="0">
                          <a:latin typeface="Times New Roman"/>
                          <a:cs typeface="Times New Roman"/>
                        </a:rPr>
                        <a:t>T</a:t>
                      </a:r>
                      <a:r>
                        <a:rPr sz="1100" spc="-20" dirty="0">
                          <a:latin typeface="Times New Roman"/>
                          <a:cs typeface="Times New Roman"/>
                        </a:rPr>
                        <a:t>I</a:t>
                      </a:r>
                      <a:r>
                        <a:rPr sz="1100" spc="-5" dirty="0">
                          <a:latin typeface="Times New Roman"/>
                          <a:cs typeface="Times New Roman"/>
                        </a:rPr>
                        <a:t>A</a:t>
                      </a:r>
                      <a:r>
                        <a:rPr sz="1100" dirty="0">
                          <a:latin typeface="Times New Roman"/>
                          <a:cs typeface="Times New Roman"/>
                        </a:rPr>
                        <a:t>L</a:t>
                      </a:r>
                    </a:p>
                  </a:txBody>
                  <a:tcPr marL="0" marR="0" marT="0" marB="0"/>
                </a:tc>
                <a:tc>
                  <a:txBody>
                    <a:bodyPr/>
                    <a:lstStyle/>
                    <a:p>
                      <a:pPr marL="325120">
                        <a:lnSpc>
                          <a:spcPts val="1255"/>
                        </a:lnSpc>
                      </a:pPr>
                      <a:r>
                        <a:rPr sz="1100" dirty="0">
                          <a:latin typeface="Times New Roman"/>
                          <a:cs typeface="Times New Roman"/>
                        </a:rPr>
                        <a:t>01</a:t>
                      </a:r>
                      <a:r>
                        <a:rPr sz="1100" spc="5" dirty="0">
                          <a:latin typeface="Times New Roman"/>
                          <a:cs typeface="Times New Roman"/>
                        </a:rPr>
                        <a:t>/</a:t>
                      </a:r>
                      <a:r>
                        <a:rPr sz="1100" dirty="0">
                          <a:latin typeface="Times New Roman"/>
                          <a:cs typeface="Times New Roman"/>
                        </a:rPr>
                        <a:t>03</a:t>
                      </a:r>
                      <a:r>
                        <a:rPr sz="1100" spc="5" dirty="0">
                          <a:latin typeface="Times New Roman"/>
                          <a:cs typeface="Times New Roman"/>
                        </a:rPr>
                        <a:t>/</a:t>
                      </a:r>
                      <a:r>
                        <a:rPr sz="1100" dirty="0">
                          <a:latin typeface="Times New Roman"/>
                          <a:cs typeface="Times New Roman"/>
                        </a:rPr>
                        <a:t>20</a:t>
                      </a:r>
                    </a:p>
                  </a:txBody>
                  <a:tcPr marL="0" marR="0" marT="0" marB="0"/>
                </a:tc>
                <a:tc>
                  <a:txBody>
                    <a:bodyPr/>
                    <a:lstStyle/>
                    <a:p>
                      <a:pPr marL="78105">
                        <a:lnSpc>
                          <a:spcPts val="1255"/>
                        </a:lnSpc>
                      </a:pPr>
                      <a:r>
                        <a:rPr sz="1100" dirty="0">
                          <a:latin typeface="Times New Roman"/>
                          <a:cs typeface="Times New Roman"/>
                        </a:rPr>
                        <a:t>31</a:t>
                      </a:r>
                      <a:r>
                        <a:rPr sz="1100" spc="5" dirty="0">
                          <a:latin typeface="Times New Roman"/>
                          <a:cs typeface="Times New Roman"/>
                        </a:rPr>
                        <a:t>/</a:t>
                      </a:r>
                      <a:r>
                        <a:rPr sz="1100" dirty="0">
                          <a:latin typeface="Times New Roman"/>
                          <a:cs typeface="Times New Roman"/>
                        </a:rPr>
                        <a:t>05</a:t>
                      </a:r>
                      <a:r>
                        <a:rPr sz="1100" spc="5" dirty="0">
                          <a:latin typeface="Times New Roman"/>
                          <a:cs typeface="Times New Roman"/>
                        </a:rPr>
                        <a:t>/</a:t>
                      </a:r>
                      <a:r>
                        <a:rPr sz="1100" dirty="0">
                          <a:latin typeface="Times New Roman"/>
                          <a:cs typeface="Times New Roman"/>
                        </a:rPr>
                        <a:t>20</a:t>
                      </a:r>
                    </a:p>
                  </a:txBody>
                  <a:tcPr marL="0" marR="0" marT="0" marB="0"/>
                </a:tc>
                <a:tc>
                  <a:txBody>
                    <a:bodyPr/>
                    <a:lstStyle/>
                    <a:p>
                      <a:pPr marR="11430" algn="ctr">
                        <a:lnSpc>
                          <a:spcPts val="1255"/>
                        </a:lnSpc>
                      </a:pPr>
                      <a:r>
                        <a:rPr sz="1100" dirty="0">
                          <a:latin typeface="Times New Roman"/>
                          <a:cs typeface="Times New Roman"/>
                        </a:rPr>
                        <a:t>1.00</a:t>
                      </a:r>
                      <a:endParaRPr sz="1100">
                        <a:latin typeface="Times New Roman"/>
                        <a:cs typeface="Times New Roman"/>
                      </a:endParaRPr>
                    </a:p>
                  </a:txBody>
                  <a:tcPr marL="0" marR="0" marT="0" marB="0"/>
                </a:tc>
                <a:tc>
                  <a:txBody>
                    <a:bodyPr/>
                    <a:lstStyle/>
                    <a:p>
                      <a:pPr marL="307340">
                        <a:lnSpc>
                          <a:spcPts val="1255"/>
                        </a:lnSpc>
                      </a:pPr>
                      <a:r>
                        <a:rPr sz="1100" dirty="0">
                          <a:latin typeface="Times New Roman"/>
                          <a:cs typeface="Times New Roman"/>
                        </a:rPr>
                        <a:t>138.00</a:t>
                      </a:r>
                    </a:p>
                  </a:txBody>
                  <a:tcPr marL="0" marR="0" marT="0" marB="0"/>
                </a:tc>
                <a:extLst>
                  <a:ext uri="{0D108BD9-81ED-4DB2-BD59-A6C34878D82A}">
                    <a16:rowId xmlns:a16="http://schemas.microsoft.com/office/drawing/2014/main" val="10001"/>
                  </a:ext>
                </a:extLst>
              </a:tr>
            </a:tbl>
          </a:graphicData>
        </a:graphic>
      </p:graphicFrame>
      <p:pic>
        <p:nvPicPr>
          <p:cNvPr id="63" name="Picture 6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8838" y="1639647"/>
            <a:ext cx="2577352" cy="490924"/>
          </a:xfrm>
          <a:prstGeom prst="rect">
            <a:avLst/>
          </a:prstGeom>
        </p:spPr>
      </p:pic>
      <p:sp>
        <p:nvSpPr>
          <p:cNvPr id="66" name="Flowchart: Connector 65"/>
          <p:cNvSpPr/>
          <p:nvPr/>
        </p:nvSpPr>
        <p:spPr>
          <a:xfrm>
            <a:off x="4440872" y="719967"/>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kern="12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1</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2" name="Rectangle 71"/>
          <p:cNvSpPr/>
          <p:nvPr/>
        </p:nvSpPr>
        <p:spPr>
          <a:xfrm>
            <a:off x="3674186" y="5650468"/>
            <a:ext cx="424027" cy="369332"/>
          </a:xfrm>
          <a:prstGeom prst="rect">
            <a:avLst/>
          </a:prstGeom>
        </p:spPr>
        <p:txBody>
          <a:bodyPr wrap="none">
            <a:spAutoFit/>
          </a:bodyPr>
          <a:lstStyle/>
          <a:p>
            <a:r>
              <a:rPr lang="en-CA" dirty="0">
                <a:solidFill>
                  <a:schemeClr val="bg1"/>
                </a:solidFill>
                <a:latin typeface="Arial" panose="020B0604020202020204" pitchFamily="34" charset="0"/>
                <a:cs typeface="Arial" panose="020B0604020202020204" pitchFamily="34" charset="0"/>
              </a:rPr>
              <a:t>11</a:t>
            </a:r>
          </a:p>
        </p:txBody>
      </p:sp>
      <p:sp>
        <p:nvSpPr>
          <p:cNvPr id="84" name="Flowchart: Connector 83"/>
          <p:cNvSpPr/>
          <p:nvPr/>
        </p:nvSpPr>
        <p:spPr>
          <a:xfrm>
            <a:off x="1902815" y="4155816"/>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kern="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2</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5" name="Flowchart: Connector 84"/>
          <p:cNvSpPr/>
          <p:nvPr/>
        </p:nvSpPr>
        <p:spPr>
          <a:xfrm>
            <a:off x="2469947" y="4302229"/>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kern="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3</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6" name="Flowchart: Connector 85"/>
          <p:cNvSpPr/>
          <p:nvPr/>
        </p:nvSpPr>
        <p:spPr>
          <a:xfrm>
            <a:off x="3971032" y="1259523"/>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dirty="0" smtClean="0">
                <a:effectLst/>
                <a:latin typeface="Arial" panose="020B0604020202020204" pitchFamily="34" charset="0"/>
                <a:ea typeface="Times New Roman" panose="02020603050405020304" pitchFamily="18" charset="0"/>
                <a:cs typeface="Arial" panose="020B0604020202020204" pitchFamily="34" charset="0"/>
              </a:rPr>
              <a:t>4</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7" name="Flowchart: Connector 86"/>
          <p:cNvSpPr/>
          <p:nvPr/>
        </p:nvSpPr>
        <p:spPr>
          <a:xfrm>
            <a:off x="4191000" y="1411923"/>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dirty="0" smtClean="0">
                <a:effectLst/>
                <a:latin typeface="Arial" panose="020B0604020202020204" pitchFamily="34" charset="0"/>
                <a:ea typeface="Times New Roman" panose="02020603050405020304" pitchFamily="18" charset="0"/>
                <a:cs typeface="Arial" panose="020B0604020202020204" pitchFamily="34" charset="0"/>
              </a:rPr>
              <a:t>5</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8" name="Flowchart: Connector 87"/>
          <p:cNvSpPr/>
          <p:nvPr/>
        </p:nvSpPr>
        <p:spPr>
          <a:xfrm>
            <a:off x="7156447" y="1360475"/>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dirty="0" smtClean="0">
                <a:effectLst/>
                <a:latin typeface="Arial" panose="020B0604020202020204" pitchFamily="34" charset="0"/>
                <a:ea typeface="Times New Roman" panose="02020603050405020304" pitchFamily="18" charset="0"/>
                <a:cs typeface="Arial" panose="020B0604020202020204" pitchFamily="34" charset="0"/>
              </a:rPr>
              <a:t>6</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9" name="Flowchart: Connector 88"/>
          <p:cNvSpPr/>
          <p:nvPr/>
        </p:nvSpPr>
        <p:spPr>
          <a:xfrm>
            <a:off x="1822257" y="8638858"/>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dirty="0" smtClean="0">
                <a:effectLst/>
                <a:latin typeface="Arial" panose="020B0604020202020204" pitchFamily="34" charset="0"/>
                <a:ea typeface="Times New Roman" panose="02020603050405020304" pitchFamily="18" charset="0"/>
                <a:cs typeface="Arial" panose="020B0604020202020204" pitchFamily="34" charset="0"/>
              </a:rPr>
              <a:t>7</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0" name="Flowchart: Connector 89"/>
          <p:cNvSpPr/>
          <p:nvPr/>
        </p:nvSpPr>
        <p:spPr>
          <a:xfrm>
            <a:off x="1732976" y="2484745"/>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kern="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8</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1" name="Flowchart: Connector 90"/>
          <p:cNvSpPr/>
          <p:nvPr/>
        </p:nvSpPr>
        <p:spPr>
          <a:xfrm>
            <a:off x="7159550" y="2446109"/>
            <a:ext cx="173345" cy="172336"/>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CA" sz="1000" kern="1200" dirty="0" smtClean="0">
                <a:solidFill>
                  <a:srgbClr val="FFFFFF"/>
                </a:solidFill>
                <a:effectLst/>
                <a:latin typeface="Arial" panose="020B0604020202020204" pitchFamily="34" charset="0"/>
                <a:ea typeface="Times New Roman" panose="02020603050405020304" pitchFamily="18" charset="0"/>
                <a:cs typeface="Arial" panose="020B0604020202020204" pitchFamily="34" charset="0"/>
              </a:rPr>
              <a:t>9</a:t>
            </a:r>
            <a:endParaRPr lang="en-CA" sz="1000"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93" name="Group 92"/>
          <p:cNvGrpSpPr/>
          <p:nvPr/>
        </p:nvGrpSpPr>
        <p:grpSpPr>
          <a:xfrm>
            <a:off x="7086600" y="3491411"/>
            <a:ext cx="358790" cy="246221"/>
            <a:chOff x="2556620" y="2060648"/>
            <a:chExt cx="358790" cy="246221"/>
          </a:xfrm>
        </p:grpSpPr>
        <p:sp>
          <p:nvSpPr>
            <p:cNvPr id="94" name="Flowchart: Connector 93"/>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5" name="TextBox 94"/>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10</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96" name="Group 95"/>
          <p:cNvGrpSpPr/>
          <p:nvPr/>
        </p:nvGrpSpPr>
        <p:grpSpPr>
          <a:xfrm>
            <a:off x="7086600" y="3769957"/>
            <a:ext cx="358790" cy="246221"/>
            <a:chOff x="2556620" y="2060648"/>
            <a:chExt cx="358790" cy="246221"/>
          </a:xfrm>
        </p:grpSpPr>
        <p:sp>
          <p:nvSpPr>
            <p:cNvPr id="97" name="Flowchart: Connector 96"/>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8" name="TextBox 97"/>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11</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01" name="Group 100"/>
          <p:cNvGrpSpPr/>
          <p:nvPr/>
        </p:nvGrpSpPr>
        <p:grpSpPr>
          <a:xfrm>
            <a:off x="7097769" y="4531957"/>
            <a:ext cx="358790" cy="246221"/>
            <a:chOff x="2556620" y="2060648"/>
            <a:chExt cx="358790" cy="246221"/>
          </a:xfrm>
        </p:grpSpPr>
        <p:sp>
          <p:nvSpPr>
            <p:cNvPr id="102" name="Flowchart: Connector 101"/>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03" name="TextBox 102"/>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12</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05" name="Group 104"/>
          <p:cNvGrpSpPr/>
          <p:nvPr/>
        </p:nvGrpSpPr>
        <p:grpSpPr>
          <a:xfrm>
            <a:off x="7086600" y="4854378"/>
            <a:ext cx="358790" cy="246221"/>
            <a:chOff x="2556620" y="2060648"/>
            <a:chExt cx="358790" cy="246221"/>
          </a:xfrm>
        </p:grpSpPr>
        <p:sp>
          <p:nvSpPr>
            <p:cNvPr id="106" name="Flowchart: Connector 105"/>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07" name="TextBox 106"/>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14</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08" name="Group 107"/>
          <p:cNvGrpSpPr/>
          <p:nvPr/>
        </p:nvGrpSpPr>
        <p:grpSpPr>
          <a:xfrm>
            <a:off x="7107545" y="6064409"/>
            <a:ext cx="358790" cy="246221"/>
            <a:chOff x="2556620" y="2060648"/>
            <a:chExt cx="358790" cy="246221"/>
          </a:xfrm>
        </p:grpSpPr>
        <p:sp>
          <p:nvSpPr>
            <p:cNvPr id="109" name="Flowchart: Connector 108"/>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10" name="TextBox 109"/>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15</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11" name="Group 110"/>
          <p:cNvGrpSpPr/>
          <p:nvPr/>
        </p:nvGrpSpPr>
        <p:grpSpPr>
          <a:xfrm>
            <a:off x="7110331" y="6296434"/>
            <a:ext cx="358790" cy="246221"/>
            <a:chOff x="2556620" y="2060648"/>
            <a:chExt cx="358790" cy="246221"/>
          </a:xfrm>
        </p:grpSpPr>
        <p:sp>
          <p:nvSpPr>
            <p:cNvPr id="112" name="Flowchart: Connector 111"/>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13" name="TextBox 112"/>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16</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14" name="Group 113"/>
          <p:cNvGrpSpPr/>
          <p:nvPr/>
        </p:nvGrpSpPr>
        <p:grpSpPr>
          <a:xfrm>
            <a:off x="7073809" y="5159178"/>
            <a:ext cx="358790" cy="246221"/>
            <a:chOff x="2556620" y="2060648"/>
            <a:chExt cx="358790" cy="246221"/>
          </a:xfrm>
        </p:grpSpPr>
        <p:sp>
          <p:nvSpPr>
            <p:cNvPr id="115" name="Flowchart: Connector 114"/>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16" name="TextBox 115"/>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17</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17" name="Group 116"/>
          <p:cNvGrpSpPr/>
          <p:nvPr/>
        </p:nvGrpSpPr>
        <p:grpSpPr>
          <a:xfrm>
            <a:off x="7080889" y="5387778"/>
            <a:ext cx="358790" cy="246221"/>
            <a:chOff x="2556620" y="2060648"/>
            <a:chExt cx="358790" cy="246221"/>
          </a:xfrm>
        </p:grpSpPr>
        <p:sp>
          <p:nvSpPr>
            <p:cNvPr id="118" name="Flowchart: Connector 117"/>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19" name="TextBox 118"/>
            <p:cNvSpPr txBox="1"/>
            <p:nvPr/>
          </p:nvSpPr>
          <p:spPr>
            <a:xfrm>
              <a:off x="2556620"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18</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21" name="Group 120"/>
          <p:cNvGrpSpPr/>
          <p:nvPr/>
        </p:nvGrpSpPr>
        <p:grpSpPr>
          <a:xfrm>
            <a:off x="-76200" y="5634578"/>
            <a:ext cx="358790" cy="246221"/>
            <a:chOff x="2561413" y="2060648"/>
            <a:chExt cx="358790" cy="246221"/>
          </a:xfrm>
        </p:grpSpPr>
        <p:sp>
          <p:nvSpPr>
            <p:cNvPr id="122" name="Flowchart: Connector 121"/>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23" name="TextBox 122"/>
            <p:cNvSpPr txBox="1"/>
            <p:nvPr/>
          </p:nvSpPr>
          <p:spPr>
            <a:xfrm>
              <a:off x="2561413" y="2060648"/>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19</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24" name="Group 123"/>
          <p:cNvGrpSpPr/>
          <p:nvPr/>
        </p:nvGrpSpPr>
        <p:grpSpPr>
          <a:xfrm>
            <a:off x="932610" y="5415797"/>
            <a:ext cx="358790" cy="246221"/>
            <a:chOff x="2574830" y="2051121"/>
            <a:chExt cx="358790" cy="246221"/>
          </a:xfrm>
        </p:grpSpPr>
        <p:sp>
          <p:nvSpPr>
            <p:cNvPr id="125" name="Flowchart: Connector 124"/>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26" name="TextBox 125"/>
            <p:cNvSpPr txBox="1"/>
            <p:nvPr/>
          </p:nvSpPr>
          <p:spPr>
            <a:xfrm>
              <a:off x="2574830" y="2051121"/>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20</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27" name="Group 126"/>
          <p:cNvGrpSpPr/>
          <p:nvPr/>
        </p:nvGrpSpPr>
        <p:grpSpPr>
          <a:xfrm>
            <a:off x="2694673" y="5616378"/>
            <a:ext cx="358790" cy="246221"/>
            <a:chOff x="2574830" y="2051121"/>
            <a:chExt cx="358790" cy="246221"/>
          </a:xfrm>
        </p:grpSpPr>
        <p:sp>
          <p:nvSpPr>
            <p:cNvPr id="128" name="Flowchart: Connector 127"/>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29" name="TextBox 128"/>
            <p:cNvSpPr txBox="1"/>
            <p:nvPr/>
          </p:nvSpPr>
          <p:spPr>
            <a:xfrm>
              <a:off x="2574830" y="2051121"/>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21</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30" name="Group 129"/>
          <p:cNvGrpSpPr/>
          <p:nvPr/>
        </p:nvGrpSpPr>
        <p:grpSpPr>
          <a:xfrm>
            <a:off x="5009751" y="5634578"/>
            <a:ext cx="358790" cy="246221"/>
            <a:chOff x="2574830" y="2051121"/>
            <a:chExt cx="358790" cy="246221"/>
          </a:xfrm>
        </p:grpSpPr>
        <p:sp>
          <p:nvSpPr>
            <p:cNvPr id="131" name="Flowchart: Connector 130"/>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32" name="TextBox 131"/>
            <p:cNvSpPr txBox="1"/>
            <p:nvPr/>
          </p:nvSpPr>
          <p:spPr>
            <a:xfrm>
              <a:off x="2574830" y="2051121"/>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23</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33" name="Group 132"/>
          <p:cNvGrpSpPr/>
          <p:nvPr/>
        </p:nvGrpSpPr>
        <p:grpSpPr>
          <a:xfrm>
            <a:off x="3381590" y="5424731"/>
            <a:ext cx="358790" cy="246221"/>
            <a:chOff x="2574830" y="2051121"/>
            <a:chExt cx="358790" cy="246221"/>
          </a:xfrm>
        </p:grpSpPr>
        <p:sp>
          <p:nvSpPr>
            <p:cNvPr id="134" name="Flowchart: Connector 133"/>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35" name="TextBox 134"/>
            <p:cNvSpPr txBox="1"/>
            <p:nvPr/>
          </p:nvSpPr>
          <p:spPr>
            <a:xfrm>
              <a:off x="2574830" y="2051121"/>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22</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36" name="Group 135"/>
          <p:cNvGrpSpPr/>
          <p:nvPr/>
        </p:nvGrpSpPr>
        <p:grpSpPr>
          <a:xfrm>
            <a:off x="7113277" y="8617592"/>
            <a:ext cx="358790" cy="246221"/>
            <a:chOff x="2574830" y="2066986"/>
            <a:chExt cx="358790" cy="215732"/>
          </a:xfrm>
        </p:grpSpPr>
        <p:sp>
          <p:nvSpPr>
            <p:cNvPr id="137" name="Flowchart: Connector 136"/>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38" name="TextBox 137"/>
            <p:cNvSpPr txBox="1"/>
            <p:nvPr/>
          </p:nvSpPr>
          <p:spPr>
            <a:xfrm>
              <a:off x="2574830" y="2066986"/>
              <a:ext cx="358790" cy="215732"/>
            </a:xfrm>
            <a:prstGeom prst="rect">
              <a:avLst/>
            </a:prstGeom>
            <a:noFill/>
          </p:spPr>
          <p:txBody>
            <a:bodyPr wrap="square" rtlCol="0">
              <a:spAutoFit/>
            </a:bodyPr>
            <a:lstStyle/>
            <a:p>
              <a:r>
                <a:rPr lang="en-US" sz="1000" dirty="0" smtClean="0">
                  <a:solidFill>
                    <a:schemeClr val="bg1"/>
                  </a:solidFill>
                  <a:latin typeface="Arial" panose="020B0604020202020204" pitchFamily="34" charset="0"/>
                  <a:cs typeface="Arial" panose="020B0604020202020204" pitchFamily="34" charset="0"/>
                </a:rPr>
                <a:t>26</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40" name="Group 139"/>
          <p:cNvGrpSpPr/>
          <p:nvPr/>
        </p:nvGrpSpPr>
        <p:grpSpPr>
          <a:xfrm>
            <a:off x="7104644" y="8162014"/>
            <a:ext cx="358790" cy="246221"/>
            <a:chOff x="2574830" y="2051121"/>
            <a:chExt cx="358790" cy="246221"/>
          </a:xfrm>
        </p:grpSpPr>
        <p:sp>
          <p:nvSpPr>
            <p:cNvPr id="141" name="Flowchart: Connector 140"/>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42" name="TextBox 141"/>
            <p:cNvSpPr txBox="1"/>
            <p:nvPr/>
          </p:nvSpPr>
          <p:spPr>
            <a:xfrm>
              <a:off x="2574830" y="2051121"/>
              <a:ext cx="358790" cy="246221"/>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25</a:t>
              </a:r>
              <a:endParaRPr lang="en-CA" sz="1000" dirty="0">
                <a:solidFill>
                  <a:schemeClr val="bg1"/>
                </a:solidFill>
                <a:latin typeface="Arial" panose="020B0604020202020204" pitchFamily="34" charset="0"/>
                <a:cs typeface="Arial" panose="020B0604020202020204" pitchFamily="34" charset="0"/>
              </a:endParaRPr>
            </a:p>
          </p:txBody>
        </p:sp>
      </p:grpSp>
      <p:sp>
        <p:nvSpPr>
          <p:cNvPr id="23" name="TextBox 22"/>
          <p:cNvSpPr txBox="1"/>
          <p:nvPr/>
        </p:nvSpPr>
        <p:spPr>
          <a:xfrm>
            <a:off x="122364" y="94639"/>
            <a:ext cx="2338072" cy="1354217"/>
          </a:xfrm>
          <a:prstGeom prst="rect">
            <a:avLst/>
          </a:prstGeom>
          <a:noFill/>
        </p:spPr>
        <p:txBody>
          <a:bodyPr wrap="square" rtlCol="0">
            <a:spAutoFit/>
          </a:bodyPr>
          <a:lstStyle/>
          <a:p>
            <a:r>
              <a:rPr lang="en-CA" sz="1000" dirty="0" smtClean="0">
                <a:latin typeface="Times New Roman" panose="02020603050405020304" pitchFamily="18" charset="0"/>
                <a:cs typeface="Times New Roman" panose="02020603050405020304" pitchFamily="18" charset="0"/>
              </a:rPr>
              <a:t>CORPORATION OF THE TOWN OF</a:t>
            </a:r>
          </a:p>
          <a:p>
            <a:r>
              <a:rPr lang="en-CA" sz="1000" dirty="0" smtClean="0">
                <a:latin typeface="Times New Roman" panose="02020603050405020304" pitchFamily="18" charset="0"/>
                <a:cs typeface="Times New Roman" panose="02020603050405020304" pitchFamily="18" charset="0"/>
              </a:rPr>
              <a:t>GEORGINA</a:t>
            </a:r>
          </a:p>
          <a:p>
            <a:r>
              <a:rPr lang="en-CA" sz="1000" dirty="0" smtClean="0">
                <a:latin typeface="Times New Roman" panose="02020603050405020304" pitchFamily="18" charset="0"/>
                <a:cs typeface="Times New Roman" panose="02020603050405020304" pitchFamily="18" charset="0"/>
              </a:rPr>
              <a:t>226557 CIVIC CENTRE ROAD</a:t>
            </a:r>
          </a:p>
          <a:p>
            <a:r>
              <a:rPr lang="en-CA" sz="1000" dirty="0" smtClean="0">
                <a:latin typeface="Times New Roman" panose="02020603050405020304" pitchFamily="18" charset="0"/>
                <a:cs typeface="Times New Roman" panose="02020603050405020304" pitchFamily="18" charset="0"/>
              </a:rPr>
              <a:t>KESWICK, ON l4P 3G1</a:t>
            </a:r>
          </a:p>
          <a:p>
            <a:r>
              <a:rPr lang="en-CA" sz="1000" dirty="0" smtClean="0">
                <a:latin typeface="Times New Roman" panose="02020603050405020304" pitchFamily="18" charset="0"/>
                <a:cs typeface="Times New Roman" panose="02020603050405020304" pitchFamily="18" charset="0"/>
              </a:rPr>
              <a:t>Phone: 905-476-4301</a:t>
            </a:r>
          </a:p>
          <a:p>
            <a:r>
              <a:rPr lang="en-CA" sz="1000" dirty="0" smtClean="0">
                <a:latin typeface="Times New Roman" panose="02020603050405020304" pitchFamily="18" charset="0"/>
                <a:cs typeface="Times New Roman" panose="02020603050405020304" pitchFamily="18" charset="0"/>
              </a:rPr>
              <a:t>Fax: 905-476-8100</a:t>
            </a:r>
          </a:p>
          <a:p>
            <a:endParaRPr lang="en-CA" sz="1100" dirty="0" smtClean="0">
              <a:latin typeface="Times New Roman" panose="02020603050405020304" pitchFamily="18" charset="0"/>
              <a:cs typeface="Times New Roman" panose="02020603050405020304" pitchFamily="18" charset="0"/>
            </a:endParaRPr>
          </a:p>
          <a:p>
            <a:endParaRPr lang="en-CA" sz="1100"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6302248" y="4499106"/>
            <a:ext cx="900169" cy="261610"/>
          </a:xfrm>
          <a:prstGeom prst="rect">
            <a:avLst/>
          </a:prstGeom>
          <a:noFill/>
        </p:spPr>
        <p:txBody>
          <a:bodyPr wrap="square" rtlCol="0">
            <a:spAutoFit/>
          </a:bodyPr>
          <a:lstStyle/>
          <a:p>
            <a:r>
              <a:rPr lang="en-CA" sz="1050" dirty="0" smtClean="0">
                <a:latin typeface="Times New Roman" panose="02020603050405020304" pitchFamily="18" charset="0"/>
                <a:cs typeface="Times New Roman" panose="02020603050405020304" pitchFamily="18" charset="0"/>
              </a:rPr>
              <a:t>PIN: 1A2BC</a:t>
            </a:r>
            <a:endParaRPr lang="en-CA" sz="1050" dirty="0">
              <a:latin typeface="Times New Roman" panose="02020603050405020304" pitchFamily="18" charset="0"/>
              <a:cs typeface="Times New Roman" panose="02020603050405020304" pitchFamily="18" charset="0"/>
            </a:endParaRPr>
          </a:p>
        </p:txBody>
      </p:sp>
      <p:sp>
        <p:nvSpPr>
          <p:cNvPr id="67" name="Rectangle 66"/>
          <p:cNvSpPr/>
          <p:nvPr/>
        </p:nvSpPr>
        <p:spPr>
          <a:xfrm>
            <a:off x="5867400" y="2763380"/>
            <a:ext cx="1143254" cy="5132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chemeClr val="tx1"/>
                </a:solidFill>
              </a:ln>
              <a:solidFill>
                <a:schemeClr val="bg1"/>
              </a:solidFill>
            </a:endParaRPr>
          </a:p>
        </p:txBody>
      </p:sp>
      <p:sp>
        <p:nvSpPr>
          <p:cNvPr id="68" name="TextBox 67"/>
          <p:cNvSpPr txBox="1"/>
          <p:nvPr/>
        </p:nvSpPr>
        <p:spPr>
          <a:xfrm>
            <a:off x="5829309" y="2740941"/>
            <a:ext cx="1181346" cy="215444"/>
          </a:xfrm>
          <a:prstGeom prst="rect">
            <a:avLst/>
          </a:prstGeom>
          <a:noFill/>
        </p:spPr>
        <p:txBody>
          <a:bodyPr wrap="square" rtlCol="0">
            <a:spAutoFit/>
          </a:bodyPr>
          <a:lstStyle/>
          <a:p>
            <a:r>
              <a:rPr lang="en-CA" sz="800" dirty="0" smtClean="0">
                <a:latin typeface="Times New Roman" panose="02020603050405020304" pitchFamily="18" charset="0"/>
                <a:cs typeface="Times New Roman" panose="02020603050405020304" pitchFamily="18" charset="0"/>
              </a:rPr>
              <a:t>Enter Amount Enclosed</a:t>
            </a:r>
            <a:endParaRPr lang="en-CA" sz="800" dirty="0">
              <a:latin typeface="Times New Roman" panose="02020603050405020304" pitchFamily="18" charset="0"/>
              <a:cs typeface="Times New Roman" panose="02020603050405020304" pitchFamily="18" charset="0"/>
            </a:endParaRPr>
          </a:p>
        </p:txBody>
      </p:sp>
      <p:sp>
        <p:nvSpPr>
          <p:cNvPr id="139" name="object 21"/>
          <p:cNvSpPr txBox="1"/>
          <p:nvPr/>
        </p:nvSpPr>
        <p:spPr>
          <a:xfrm>
            <a:off x="250794" y="4161829"/>
            <a:ext cx="1610062" cy="145282"/>
          </a:xfrm>
          <a:prstGeom prst="rect">
            <a:avLst/>
          </a:prstGeom>
          <a:solidFill>
            <a:schemeClr val="bg1"/>
          </a:solidFill>
        </p:spPr>
        <p:txBody>
          <a:bodyPr vert="horz" wrap="square" lIns="0" tIns="0" rIns="0" bIns="0" rtlCol="0">
            <a:spAutoFit/>
          </a:bodyPr>
          <a:lstStyle/>
          <a:p>
            <a:pPr marL="12700" marR="189865">
              <a:lnSpc>
                <a:spcPts val="1130"/>
              </a:lnSpc>
            </a:pPr>
            <a:r>
              <a:rPr lang="en-US" sz="1000" spc="-40" dirty="0" smtClean="0">
                <a:latin typeface="Times New Roman"/>
                <a:cs typeface="Times New Roman"/>
              </a:rPr>
              <a:t>Account #: 123 456789 000</a:t>
            </a:r>
            <a:endParaRPr sz="1000" dirty="0">
              <a:latin typeface="Times New Roman"/>
              <a:cs typeface="Times New Roman"/>
            </a:endParaRPr>
          </a:p>
        </p:txBody>
      </p:sp>
      <p:grpSp>
        <p:nvGrpSpPr>
          <p:cNvPr id="148" name="Group 147"/>
          <p:cNvGrpSpPr/>
          <p:nvPr/>
        </p:nvGrpSpPr>
        <p:grpSpPr>
          <a:xfrm>
            <a:off x="4406508" y="6710748"/>
            <a:ext cx="358790" cy="246221"/>
            <a:chOff x="2574830" y="2066985"/>
            <a:chExt cx="358790" cy="215732"/>
          </a:xfrm>
        </p:grpSpPr>
        <p:sp>
          <p:nvSpPr>
            <p:cNvPr id="149" name="Flowchart: Connector 148"/>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50" name="TextBox 149"/>
            <p:cNvSpPr txBox="1"/>
            <p:nvPr/>
          </p:nvSpPr>
          <p:spPr>
            <a:xfrm>
              <a:off x="2574830" y="2066985"/>
              <a:ext cx="358790" cy="215732"/>
            </a:xfrm>
            <a:prstGeom prst="rect">
              <a:avLst/>
            </a:prstGeom>
            <a:noFill/>
          </p:spPr>
          <p:txBody>
            <a:bodyPr wrap="square" rtlCol="0">
              <a:spAutoFit/>
            </a:bodyPr>
            <a:lstStyle/>
            <a:p>
              <a:r>
                <a:rPr lang="en-US" sz="1000" dirty="0" smtClean="0">
                  <a:solidFill>
                    <a:schemeClr val="bg1"/>
                  </a:solidFill>
                  <a:latin typeface="Arial" panose="020B0604020202020204" pitchFamily="34" charset="0"/>
                  <a:cs typeface="Arial" panose="020B0604020202020204" pitchFamily="34" charset="0"/>
                </a:rPr>
                <a:t>13</a:t>
              </a:r>
              <a:endParaRPr lang="en-CA" sz="1000" dirty="0">
                <a:solidFill>
                  <a:schemeClr val="bg1"/>
                </a:solidFill>
                <a:latin typeface="Arial" panose="020B0604020202020204" pitchFamily="34" charset="0"/>
                <a:cs typeface="Arial" panose="020B0604020202020204" pitchFamily="34" charset="0"/>
              </a:endParaRPr>
            </a:p>
          </p:txBody>
        </p:sp>
      </p:grpSp>
      <p:grpSp>
        <p:nvGrpSpPr>
          <p:cNvPr id="152" name="Group 151"/>
          <p:cNvGrpSpPr/>
          <p:nvPr/>
        </p:nvGrpSpPr>
        <p:grpSpPr>
          <a:xfrm>
            <a:off x="7097291" y="5655392"/>
            <a:ext cx="358790" cy="246221"/>
            <a:chOff x="2574830" y="2066986"/>
            <a:chExt cx="358790" cy="215732"/>
          </a:xfrm>
        </p:grpSpPr>
        <p:sp>
          <p:nvSpPr>
            <p:cNvPr id="153" name="Flowchart: Connector 152"/>
            <p:cNvSpPr/>
            <p:nvPr/>
          </p:nvSpPr>
          <p:spPr>
            <a:xfrm>
              <a:off x="2642361" y="2087211"/>
              <a:ext cx="177039" cy="177039"/>
            </a:xfrm>
            <a:prstGeom prst="flowChartConnec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CA"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54" name="TextBox 153"/>
            <p:cNvSpPr txBox="1"/>
            <p:nvPr/>
          </p:nvSpPr>
          <p:spPr>
            <a:xfrm>
              <a:off x="2574830" y="2066986"/>
              <a:ext cx="358790" cy="215732"/>
            </a:xfrm>
            <a:prstGeom prst="rect">
              <a:avLst/>
            </a:prstGeom>
            <a:noFill/>
          </p:spPr>
          <p:txBody>
            <a:bodyPr wrap="square" rtlCol="0">
              <a:spAutoFit/>
            </a:bodyPr>
            <a:lstStyle/>
            <a:p>
              <a:r>
                <a:rPr lang="en-CA" sz="1000" dirty="0" smtClean="0">
                  <a:solidFill>
                    <a:schemeClr val="bg1"/>
                  </a:solidFill>
                  <a:latin typeface="Arial" panose="020B0604020202020204" pitchFamily="34" charset="0"/>
                  <a:cs typeface="Arial" panose="020B0604020202020204" pitchFamily="34" charset="0"/>
                </a:rPr>
                <a:t>24</a:t>
              </a:r>
              <a:endParaRPr lang="en-CA" sz="1000" dirty="0">
                <a:solidFill>
                  <a:schemeClr val="bg1"/>
                </a:solidFill>
                <a:latin typeface="Arial" panose="020B0604020202020204" pitchFamily="34" charset="0"/>
                <a:cs typeface="Arial" panose="020B0604020202020204"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7467600" cy="464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TextBox 2"/>
          <p:cNvSpPr txBox="1"/>
          <p:nvPr/>
        </p:nvSpPr>
        <p:spPr>
          <a:xfrm>
            <a:off x="419100" y="0"/>
            <a:ext cx="6934200" cy="9487213"/>
          </a:xfrm>
          <a:prstGeom prst="rect">
            <a:avLst/>
          </a:prstGeom>
          <a:noFill/>
        </p:spPr>
        <p:txBody>
          <a:bodyPr wrap="square" rtlCol="0">
            <a:spAutoFit/>
          </a:bodyPr>
          <a:lstStyle/>
          <a:p>
            <a:pPr marL="22860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 Utility billing: This is the bill for your water and sewer service and water usage.</a:t>
            </a: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Account </a:t>
            </a:r>
            <a:r>
              <a:rPr lang="en-CA" sz="1100" b="1" dirty="0">
                <a:latin typeface="Arial" panose="020B0604020202020204" pitchFamily="34" charset="0"/>
                <a:cs typeface="Arial" panose="020B0604020202020204" pitchFamily="34" charset="0"/>
              </a:rPr>
              <a:t>number:</a:t>
            </a:r>
            <a:r>
              <a:rPr lang="en-CA" sz="1100" dirty="0">
                <a:latin typeface="Arial" panose="020B0604020202020204" pitchFamily="34" charset="0"/>
                <a:cs typeface="Arial" panose="020B0604020202020204" pitchFamily="34" charset="0"/>
              </a:rPr>
              <a:t> This is your water/sewer account number</a:t>
            </a:r>
            <a:r>
              <a:rPr lang="en-CA" sz="1100" dirty="0" smtClean="0">
                <a:latin typeface="Arial" panose="020B0604020202020204" pitchFamily="34" charset="0"/>
                <a:cs typeface="Arial" panose="020B0604020202020204" pitchFamily="34" charset="0"/>
              </a:rPr>
              <a:t>.</a:t>
            </a: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Service </a:t>
            </a:r>
            <a:r>
              <a:rPr lang="en-CA" sz="1100" b="1" dirty="0">
                <a:latin typeface="Arial" panose="020B0604020202020204" pitchFamily="34" charset="0"/>
                <a:cs typeface="Arial" panose="020B0604020202020204" pitchFamily="34" charset="0"/>
              </a:rPr>
              <a:t>address:</a:t>
            </a:r>
            <a:r>
              <a:rPr lang="en-CA" sz="1100" dirty="0">
                <a:latin typeface="Arial" panose="020B0604020202020204" pitchFamily="34" charset="0"/>
                <a:cs typeface="Arial" panose="020B0604020202020204" pitchFamily="34" charset="0"/>
              </a:rPr>
              <a:t> This is the service address for the water/sewer services on this bill</a:t>
            </a:r>
            <a:r>
              <a:rPr lang="en-CA" sz="1100" dirty="0" smtClean="0">
                <a:latin typeface="Arial" panose="020B0604020202020204" pitchFamily="34" charset="0"/>
                <a:cs typeface="Arial" panose="020B0604020202020204" pitchFamily="34" charset="0"/>
              </a:rPr>
              <a:t>.</a:t>
            </a: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Billing </a:t>
            </a:r>
            <a:r>
              <a:rPr lang="en-CA" sz="1100" b="1" dirty="0">
                <a:latin typeface="Arial" panose="020B0604020202020204" pitchFamily="34" charset="0"/>
                <a:cs typeface="Arial" panose="020B0604020202020204" pitchFamily="34" charset="0"/>
              </a:rPr>
              <a:t>date:</a:t>
            </a:r>
            <a:r>
              <a:rPr lang="en-CA" sz="1100" dirty="0">
                <a:latin typeface="Arial" panose="020B0604020202020204" pitchFamily="34" charset="0"/>
                <a:cs typeface="Arial" panose="020B0604020202020204" pitchFamily="34" charset="0"/>
              </a:rPr>
              <a:t> This is the date your bill was calculated</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Batch number:</a:t>
            </a:r>
            <a:r>
              <a:rPr lang="en-CA" sz="1100" dirty="0">
                <a:latin typeface="Arial" panose="020B0604020202020204" pitchFamily="34" charset="0"/>
                <a:cs typeface="Arial" panose="020B0604020202020204" pitchFamily="34" charset="0"/>
              </a:rPr>
              <a:t> This is an internal billing batch number used to prepare your bill</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Bill from/bill too:</a:t>
            </a:r>
            <a:r>
              <a:rPr lang="en-CA" sz="1100" dirty="0">
                <a:latin typeface="Arial" panose="020B0604020202020204" pitchFamily="34" charset="0"/>
                <a:cs typeface="Arial" panose="020B0604020202020204" pitchFamily="34" charset="0"/>
              </a:rPr>
              <a:t> This is the start and end date for the billing period. The billing cycle is </a:t>
            </a:r>
            <a:r>
              <a:rPr lang="en-CA" sz="1100" strike="sngStrike" dirty="0">
                <a:latin typeface="Arial" panose="020B0604020202020204" pitchFamily="34" charset="0"/>
                <a:cs typeface="Arial" panose="020B0604020202020204" pitchFamily="34" charset="0"/>
              </a:rPr>
              <a:t>monthly</a:t>
            </a:r>
            <a:r>
              <a:rPr lang="en-CA" sz="1100" dirty="0">
                <a:latin typeface="Arial" panose="020B0604020202020204" pitchFamily="34" charset="0"/>
                <a:cs typeface="Arial" panose="020B0604020202020204" pitchFamily="34" charset="0"/>
              </a:rPr>
              <a:t> quarterly. </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Due date:</a:t>
            </a:r>
            <a:r>
              <a:rPr lang="en-CA" sz="1100" dirty="0">
                <a:latin typeface="Arial" panose="020B0604020202020204" pitchFamily="34" charset="0"/>
                <a:cs typeface="Arial" panose="020B0604020202020204" pitchFamily="34" charset="0"/>
              </a:rPr>
              <a:t> This is the due date of your bill</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Name/address:</a:t>
            </a:r>
            <a:r>
              <a:rPr lang="en-CA" sz="1100" dirty="0">
                <a:latin typeface="Arial" panose="020B0604020202020204" pitchFamily="34" charset="0"/>
                <a:cs typeface="Arial" panose="020B0604020202020204" pitchFamily="34" charset="0"/>
              </a:rPr>
              <a:t> This is the name and address where your utility bill is sent</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Cheque payments</a:t>
            </a:r>
            <a:r>
              <a:rPr lang="en-CA" sz="1100" dirty="0">
                <a:latin typeface="Arial" panose="020B0604020202020204" pitchFamily="34" charset="0"/>
                <a:cs typeface="Arial" panose="020B0604020202020204" pitchFamily="34" charset="0"/>
              </a:rPr>
              <a:t>: This is who to make your cheque payable to and the amount of your payment</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Account balance due by:</a:t>
            </a:r>
            <a:r>
              <a:rPr lang="en-CA" sz="1100" dirty="0">
                <a:latin typeface="Arial" panose="020B0604020202020204" pitchFamily="34" charset="0"/>
                <a:cs typeface="Arial" panose="020B0604020202020204" pitchFamily="34" charset="0"/>
              </a:rPr>
              <a:t> This is the discounted amount payable on or before the due date</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Account balance due after:</a:t>
            </a:r>
            <a:r>
              <a:rPr lang="en-CA" sz="1100" dirty="0">
                <a:latin typeface="Arial" panose="020B0604020202020204" pitchFamily="34" charset="0"/>
                <a:cs typeface="Arial" panose="020B0604020202020204" pitchFamily="34" charset="0"/>
              </a:rPr>
              <a:t> This is the amount payable after the due date. </a:t>
            </a:r>
            <a:endParaRPr lang="en-CA" sz="1100" dirty="0" smtClean="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PIN </a:t>
            </a:r>
            <a:r>
              <a:rPr lang="en-CA" sz="1100" b="1" dirty="0">
                <a:latin typeface="Arial" panose="020B0604020202020204" pitchFamily="34" charset="0"/>
                <a:cs typeface="Arial" panose="020B0604020202020204" pitchFamily="34" charset="0"/>
              </a:rPr>
              <a:t>number: </a:t>
            </a:r>
            <a:r>
              <a:rPr lang="en-CA" sz="1100" dirty="0">
                <a:latin typeface="Arial" panose="020B0604020202020204" pitchFamily="34" charset="0"/>
                <a:cs typeface="Arial" panose="020B0604020202020204" pitchFamily="34" charset="0"/>
              </a:rPr>
              <a:t>This is your PIN number or access code which will be required to access the online portal service for online billing</a:t>
            </a:r>
            <a:r>
              <a:rPr lang="en-CA" sz="1100" dirty="0" smtClean="0">
                <a:latin typeface="Arial" panose="020B0604020202020204" pitchFamily="34" charset="0"/>
                <a:cs typeface="Arial" panose="020B0604020202020204" pitchFamily="34" charset="0"/>
              </a:rPr>
              <a:t>.</a:t>
            </a:r>
          </a:p>
          <a:p>
            <a:pPr marL="228600" lvl="0" indent="-228600">
              <a:lnSpc>
                <a:spcPct val="150000"/>
              </a:lnSpc>
              <a:buFont typeface="+mj-lt"/>
              <a:buAutoNum type="arabicPeriod"/>
            </a:pPr>
            <a:r>
              <a:rPr lang="en-US" sz="1100" b="1" dirty="0" smtClean="0">
                <a:latin typeface="Arial" panose="020B0604020202020204" pitchFamily="34" charset="0"/>
                <a:cs typeface="Arial" panose="020B0604020202020204" pitchFamily="34" charset="0"/>
              </a:rPr>
              <a:t>Important Notes: </a:t>
            </a:r>
            <a:r>
              <a:rPr lang="en-US" sz="1100" dirty="0" smtClean="0">
                <a:latin typeface="Arial" panose="020B0604020202020204" pitchFamily="34" charset="0"/>
                <a:cs typeface="Arial" panose="020B0604020202020204" pitchFamily="34" charset="0"/>
              </a:rPr>
              <a:t>In this section you can find important notes specific to your water account.</a:t>
            </a:r>
            <a:endParaRPr lang="en-CA" sz="1100" b="1"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Balance </a:t>
            </a:r>
            <a:r>
              <a:rPr lang="en-CA" sz="1100" b="1" dirty="0">
                <a:latin typeface="Arial" panose="020B0604020202020204" pitchFamily="34" charset="0"/>
                <a:cs typeface="Arial" panose="020B0604020202020204" pitchFamily="34" charset="0"/>
              </a:rPr>
              <a:t>forward: </a:t>
            </a:r>
            <a:r>
              <a:rPr lang="en-CA" sz="1100" dirty="0">
                <a:latin typeface="Arial" panose="020B0604020202020204" pitchFamily="34" charset="0"/>
                <a:cs typeface="Arial" panose="020B0604020202020204" pitchFamily="34" charset="0"/>
              </a:rPr>
              <a:t>This is the balance on your account when the bill was prepared if you have one</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Sewer </a:t>
            </a:r>
            <a:r>
              <a:rPr lang="en-CA" sz="1100" b="1" dirty="0" smtClean="0">
                <a:latin typeface="Arial" panose="020B0604020202020204" pitchFamily="34" charset="0"/>
                <a:cs typeface="Arial" panose="020B0604020202020204" pitchFamily="34" charset="0"/>
              </a:rPr>
              <a:t>capital </a:t>
            </a:r>
            <a:r>
              <a:rPr lang="en-CA" sz="1100" b="1" dirty="0">
                <a:latin typeface="Arial" panose="020B0604020202020204" pitchFamily="34" charset="0"/>
                <a:cs typeface="Arial" panose="020B0604020202020204" pitchFamily="34" charset="0"/>
              </a:rPr>
              <a:t>charge:</a:t>
            </a:r>
            <a:r>
              <a:rPr lang="en-CA" sz="1100" dirty="0">
                <a:latin typeface="Arial" panose="020B0604020202020204" pitchFamily="34" charset="0"/>
                <a:cs typeface="Arial" panose="020B0604020202020204" pitchFamily="34" charset="0"/>
              </a:rPr>
              <a:t>  This charge is the fixed rate for the sewer service. The revenue from this charge goes towards the maintenance, repair, and eventual replacement of the network of underground pipes that remove the waste and wastewater from your home</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Metered </a:t>
            </a:r>
            <a:r>
              <a:rPr lang="en-CA" sz="1100" b="1" dirty="0">
                <a:latin typeface="Arial" panose="020B0604020202020204" pitchFamily="34" charset="0"/>
                <a:cs typeface="Arial" panose="020B0604020202020204" pitchFamily="34" charset="0"/>
              </a:rPr>
              <a:t>usage-Sewer :</a:t>
            </a:r>
            <a:r>
              <a:rPr lang="en-CA" sz="1100" dirty="0">
                <a:latin typeface="Arial" panose="020B0604020202020204" pitchFamily="34" charset="0"/>
                <a:cs typeface="Arial" panose="020B0604020202020204" pitchFamily="34" charset="0"/>
              </a:rPr>
              <a:t> This is calculated based on your water consumption. The wastewater will travel through the infrastructure to a treatment facility where it will undergo a treatment process to be cleaned and returned to Lake Ontario</a:t>
            </a:r>
            <a:r>
              <a:rPr lang="en-CA" sz="1100" dirty="0" smtClean="0">
                <a:latin typeface="Arial" panose="020B0604020202020204" pitchFamily="34" charset="0"/>
                <a:cs typeface="Arial" panose="020B0604020202020204" pitchFamily="34" charset="0"/>
              </a:rPr>
              <a:t>.</a:t>
            </a:r>
          </a:p>
          <a:p>
            <a:pPr marL="22860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Water capital charge:</a:t>
            </a:r>
            <a:r>
              <a:rPr lang="en-CA" sz="1100" dirty="0" smtClean="0">
                <a:latin typeface="Arial" panose="020B0604020202020204" pitchFamily="34" charset="0"/>
                <a:cs typeface="Arial" panose="020B0604020202020204" pitchFamily="34" charset="0"/>
              </a:rPr>
              <a:t> This charge is the fixed rate for the water service. The revenue from this charge goes towards the maintenance, repair, and eventual replacement of the network of underground pipes that brings the clean/safe water to your home.</a:t>
            </a:r>
          </a:p>
          <a:p>
            <a:pPr marL="228600" lvl="0" indent="-228600">
              <a:lnSpc>
                <a:spcPct val="150000"/>
              </a:lnSpc>
              <a:buFont typeface="+mj-lt"/>
              <a:buAutoNum type="arabicPeriod"/>
            </a:pPr>
            <a:r>
              <a:rPr lang="en-CA" sz="1100" b="1" dirty="0" smtClean="0">
                <a:latin typeface="Arial" panose="020B0604020202020204" pitchFamily="34" charset="0"/>
                <a:cs typeface="Arial" panose="020B0604020202020204" pitchFamily="34" charset="0"/>
              </a:rPr>
              <a:t>Metered </a:t>
            </a:r>
            <a:r>
              <a:rPr lang="en-CA" sz="1100" b="1" dirty="0">
                <a:latin typeface="Arial" panose="020B0604020202020204" pitchFamily="34" charset="0"/>
                <a:cs typeface="Arial" panose="020B0604020202020204" pitchFamily="34" charset="0"/>
              </a:rPr>
              <a:t>usage-Water:</a:t>
            </a:r>
            <a:r>
              <a:rPr lang="en-CA" sz="1100" dirty="0">
                <a:latin typeface="Arial" panose="020B0604020202020204" pitchFamily="34" charset="0"/>
                <a:cs typeface="Arial" panose="020B0604020202020204" pitchFamily="34" charset="0"/>
              </a:rPr>
              <a:t> This portion of your bill is calculated based on how many cubic meters of water your household consumed in this billing period. This is obtained by getting a read off your water meter. One cubic meter of water equals 1000 litres</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Water meter number:</a:t>
            </a:r>
            <a:r>
              <a:rPr lang="en-CA" sz="1100" dirty="0">
                <a:latin typeface="Arial" panose="020B0604020202020204" pitchFamily="34" charset="0"/>
                <a:cs typeface="Arial" panose="020B0604020202020204" pitchFamily="34" charset="0"/>
              </a:rPr>
              <a:t> This is the number on your water meter. Each water meter has a number specific to that meter</a:t>
            </a:r>
            <a:r>
              <a:rPr lang="en-CA" sz="1100" dirty="0" smtClean="0">
                <a:latin typeface="Arial" panose="020B0604020202020204" pitchFamily="34" charset="0"/>
                <a:cs typeface="Arial" panose="020B0604020202020204" pitchFamily="34" charset="0"/>
              </a:rPr>
              <a:t>.</a:t>
            </a:r>
            <a:endParaRPr lang="en-CA" sz="1100" dirty="0">
              <a:latin typeface="Arial" panose="020B0604020202020204" pitchFamily="34" charset="0"/>
              <a:cs typeface="Arial" panose="020B0604020202020204" pitchFamily="34" charset="0"/>
            </a:endParaRP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Read date:</a:t>
            </a:r>
            <a:r>
              <a:rPr lang="en-CA" sz="1100" dirty="0">
                <a:latin typeface="Arial" panose="020B0604020202020204" pitchFamily="34" charset="0"/>
                <a:cs typeface="Arial" panose="020B0604020202020204" pitchFamily="34" charset="0"/>
              </a:rPr>
              <a:t> This is the date that your water meter was read for this billing.</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Current reading:</a:t>
            </a:r>
            <a:r>
              <a:rPr lang="en-CA" sz="1100" dirty="0">
                <a:latin typeface="Arial" panose="020B0604020202020204" pitchFamily="34" charset="0"/>
                <a:cs typeface="Arial" panose="020B0604020202020204" pitchFamily="34" charset="0"/>
              </a:rPr>
              <a:t> This is the read obtained off your water meter (in cubic meters).</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Previous meter read date:</a:t>
            </a:r>
            <a:r>
              <a:rPr lang="en-CA" sz="1100" dirty="0">
                <a:latin typeface="Arial" panose="020B0604020202020204" pitchFamily="34" charset="0"/>
                <a:cs typeface="Arial" panose="020B0604020202020204" pitchFamily="34" charset="0"/>
              </a:rPr>
              <a:t> This is the previous day your meter was read.</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Previous reading:</a:t>
            </a:r>
            <a:r>
              <a:rPr lang="en-CA" sz="1100" dirty="0">
                <a:latin typeface="Arial" panose="020B0604020202020204" pitchFamily="34" charset="0"/>
                <a:cs typeface="Arial" panose="020B0604020202020204" pitchFamily="34" charset="0"/>
              </a:rPr>
              <a:t> This is the previous reading on your meter. (in cubic meters)</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Consumption:</a:t>
            </a:r>
            <a:r>
              <a:rPr lang="en-CA" sz="1100" dirty="0">
                <a:latin typeface="Arial" panose="020B0604020202020204" pitchFamily="34" charset="0"/>
                <a:cs typeface="Arial" panose="020B0604020202020204" pitchFamily="34" charset="0"/>
              </a:rPr>
              <a:t> This is the total cubic meters you used this billing cycle.</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Account balance due by:</a:t>
            </a:r>
            <a:r>
              <a:rPr lang="en-CA" sz="1100" dirty="0">
                <a:latin typeface="Arial" panose="020B0604020202020204" pitchFamily="34" charset="0"/>
                <a:cs typeface="Arial" panose="020B0604020202020204" pitchFamily="34" charset="0"/>
              </a:rPr>
              <a:t> This is the discount amount payable on or before the due date.</a:t>
            </a:r>
          </a:p>
          <a:p>
            <a:pPr marL="228600" lvl="0" indent="-228600">
              <a:lnSpc>
                <a:spcPct val="150000"/>
              </a:lnSpc>
              <a:buFont typeface="+mj-lt"/>
              <a:buAutoNum type="arabicPeriod"/>
            </a:pPr>
            <a:r>
              <a:rPr lang="en-CA" sz="1100" b="1" dirty="0">
                <a:latin typeface="Arial" panose="020B0604020202020204" pitchFamily="34" charset="0"/>
                <a:cs typeface="Arial" panose="020B0604020202020204" pitchFamily="34" charset="0"/>
              </a:rPr>
              <a:t>Account balance due after:</a:t>
            </a:r>
            <a:r>
              <a:rPr lang="en-CA" sz="1100" dirty="0">
                <a:latin typeface="Arial" panose="020B0604020202020204" pitchFamily="34" charset="0"/>
                <a:cs typeface="Arial" panose="020B0604020202020204" pitchFamily="34" charset="0"/>
              </a:rPr>
              <a:t> This is the amount payable after the due </a:t>
            </a:r>
            <a:r>
              <a:rPr lang="en-CA" sz="1100" dirty="0" smtClean="0">
                <a:latin typeface="Arial" panose="020B0604020202020204" pitchFamily="34" charset="0"/>
                <a:cs typeface="Arial" panose="020B0604020202020204" pitchFamily="34" charset="0"/>
              </a:rPr>
              <a:t>date.</a:t>
            </a:r>
            <a:endParaRPr lang="en-CA"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84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TotalTime>
  <Words>977</Words>
  <Application>Microsoft Office PowerPoint</Application>
  <PresentationFormat>Custom</PresentationFormat>
  <Paragraphs>143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PDF</dc:title>
  <dc:creator>rlast</dc:creator>
  <cp:lastModifiedBy>Clare Weisser</cp:lastModifiedBy>
  <cp:revision>22</cp:revision>
  <dcterms:created xsi:type="dcterms:W3CDTF">2021-08-31T10:54:40Z</dcterms:created>
  <dcterms:modified xsi:type="dcterms:W3CDTF">2023-03-23T13:21:29Z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2020-06-15T00:00:00Z</vt:filetime>
  </property>
  <property fmtid="{D5CDD505-2E9C-101B-9397-08002B2CF9AE}" pid="3" name="LastSaved">
    <vt:filetime>2021-08-31T00:00:00Z</vt:filetime>
  </property>
</Properties>
</file>